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slideMaster12.xml" ContentType="application/vnd.openxmlformats-officedocument.presentationml.slideMaster+xml"/>
  <Override PartName="/ppt/slideMasters/slideMaster11.xml" ContentType="application/vnd.openxmlformats-officedocument.presentationml.slideMaster+xml"/>
  <Override PartName="/ppt/slideMasters/slideMaster10.xml" ContentType="application/vnd.openxmlformats-officedocument.presentationml.slideMaster+xml"/>
  <Override PartName="/ppt/slideMasters/slideMaster9.xml" ContentType="application/vnd.openxmlformats-officedocument.presentationml.slideMaster+xml"/>
  <Override PartName="/ppt/slideMasters/slideMaster8.xml" ContentType="application/vnd.openxmlformats-officedocument.presentationml.slideMaster+xml"/>
  <Override PartName="/ppt/slideMasters/slideMaster7.xml" ContentType="application/vnd.openxmlformats-officedocument.presentationml.slideMaster+xml"/>
  <Override PartName="/ppt/slideMasters/slideMaster6.xml" ContentType="application/vnd.openxmlformats-officedocument.presentationml.slideMaster+xml"/>
  <Override PartName="/ppt/slideMasters/slideMaster5.xml" ContentType="application/vnd.openxmlformats-officedocument.presentationml.slideMaster+xml"/>
  <Override PartName="/ppt/slideMasters/slideMaster4.xml" ContentType="application/vnd.openxmlformats-officedocument.presentationml.slideMaster+xml"/>
  <Override PartName="/ppt/slideMasters/slideMaster3.xml" ContentType="application/vnd.openxmlformats-officedocument.presentationml.slideMaster+xml"/>
  <Override PartName="/ppt/slideMasters/slideMaster2.xml" ContentType="application/vnd.openxmlformats-officedocument.presentationml.slideMaster+xml"/>
  <Override PartName="/ppt/slideMasters/slideMaster13.xml" ContentType="application/vnd.openxmlformats-officedocument.presentationml.slideMaster+xml"/>
  <Override PartName="/ppt/slideMasters/slideMaster25.xml" ContentType="application/vnd.openxmlformats-officedocument.presentationml.slideMaster+xml"/>
  <Override PartName="/ppt/slideMasters/slideMaster24.xml" ContentType="application/vnd.openxmlformats-officedocument.presentationml.slideMaster+xml"/>
  <Override PartName="/ppt/slideMasters/slideMaster23.xml" ContentType="application/vnd.openxmlformats-officedocument.presentationml.slideMaster+xml"/>
  <Override PartName="/ppt/slideMasters/slideMaster22.xml" ContentType="application/vnd.openxmlformats-officedocument.presentationml.slideMaster+xml"/>
  <Override PartName="/ppt/slideMasters/slideMaster21.xml" ContentType="application/vnd.openxmlformats-officedocument.presentationml.slideMaster+xml"/>
  <Override PartName="/ppt/slideMasters/slideMaster19.xml" ContentType="application/vnd.openxmlformats-officedocument.presentationml.slideMaster+xml"/>
  <Override PartName="/ppt/slideMasters/slideMaster20.xml" ContentType="application/vnd.openxmlformats-officedocument.presentationml.slideMaster+xml"/>
  <Override PartName="/ppt/slideMasters/slideMaster18.xml" ContentType="application/vnd.openxmlformats-officedocument.presentationml.slideMaster+xml"/>
  <Override PartName="/ppt/slideMasters/slideMaster17.xml" ContentType="application/vnd.openxmlformats-officedocument.presentationml.slideMaster+xml"/>
  <Override PartName="/ppt/slideMasters/slideMaster16.xml" ContentType="application/vnd.openxmlformats-officedocument.presentationml.slideMaster+xml"/>
  <Override PartName="/ppt/slideMasters/slideMaster15.xml" ContentType="application/vnd.openxmlformats-officedocument.presentationml.slideMaster+xml"/>
  <Override PartName="/ppt/slideMasters/_rels/slideMaster26.xml.rels" ContentType="application/vnd.openxmlformats-package.relationships+xml"/>
  <Override PartName="/ppt/slideMasters/_rels/slideMaster14.xml.rels" ContentType="application/vnd.openxmlformats-package.relationships+xml"/>
  <Override PartName="/ppt/slideMasters/_rels/slideMaster3.xml.rels" ContentType="application/vnd.openxmlformats-package.relationships+xml"/>
  <Override PartName="/ppt/slideMasters/_rels/slideMaster15.xml.rels" ContentType="application/vnd.openxmlformats-package.relationships+xml"/>
  <Override PartName="/ppt/slideMasters/_rels/slideMaster4.xml.rels" ContentType="application/vnd.openxmlformats-package.relationships+xml"/>
  <Override PartName="/ppt/slideMasters/_rels/slideMaster16.xml.rels" ContentType="application/vnd.openxmlformats-package.relationships+xml"/>
  <Override PartName="/ppt/slideMasters/_rels/slideMaster5.xml.rels" ContentType="application/vnd.openxmlformats-package.relationships+xml"/>
  <Override PartName="/ppt/slideMasters/_rels/slideMaster17.xml.rels" ContentType="application/vnd.openxmlformats-package.relationships+xml"/>
  <Override PartName="/ppt/slideMasters/_rels/slideMaster6.xml.rels" ContentType="application/vnd.openxmlformats-package.relationships+xml"/>
  <Override PartName="/ppt/slideMasters/_rels/slideMaster18.xml.rels" ContentType="application/vnd.openxmlformats-package.relationships+xml"/>
  <Override PartName="/ppt/slideMasters/_rels/slideMaster20.xml.rels" ContentType="application/vnd.openxmlformats-package.relationships+xml"/>
  <Override PartName="/ppt/slideMasters/_rels/slideMaster7.xml.rels" ContentType="application/vnd.openxmlformats-package.relationships+xml"/>
  <Override PartName="/ppt/slideMasters/_rels/slideMaster11.xml.rels" ContentType="application/vnd.openxmlformats-package.relationships+xml"/>
  <Override PartName="/ppt/slideMasters/_rels/slideMaster23.xml.rels" ContentType="application/vnd.openxmlformats-package.relationships+xml"/>
  <Override PartName="/ppt/slideMasters/_rels/slideMaster10.xml.rels" ContentType="application/vnd.openxmlformats-package.relationships+xml"/>
  <Override PartName="/ppt/slideMasters/_rels/slideMaster2.xml.rels" ContentType="application/vnd.openxmlformats-package.relationships+xml"/>
  <Override PartName="/ppt/slideMasters/_rels/slideMaster13.xml.rels" ContentType="application/vnd.openxmlformats-package.relationships+xml"/>
  <Override PartName="/ppt/slideMasters/_rels/slideMaster25.xml.rels" ContentType="application/vnd.openxmlformats-package.relationships+xml"/>
  <Override PartName="/ppt/slideMasters/_rels/slideMaster24.xml.rels" ContentType="application/vnd.openxmlformats-package.relationships+xml"/>
  <Override PartName="/ppt/slideMasters/_rels/slideMaster12.xml.rels" ContentType="application/vnd.openxmlformats-package.relationships+xml"/>
  <Override PartName="/ppt/slideMasters/_rels/slideMaster1.xml.rels" ContentType="application/vnd.openxmlformats-package.relationships+xml"/>
  <Override PartName="/ppt/slideMasters/_rels/slideMaster22.xml.rels" ContentType="application/vnd.openxmlformats-package.relationships+xml"/>
  <Override PartName="/ppt/slideMasters/_rels/slideMaster9.xml.rels" ContentType="application/vnd.openxmlformats-package.relationships+xml"/>
  <Override PartName="/ppt/slideMasters/_rels/slideMaster19.xml.rels" ContentType="application/vnd.openxmlformats-package.relationships+xml"/>
  <Override PartName="/ppt/slideMasters/_rels/slideMaster8.xml.rels" ContentType="application/vnd.openxmlformats-package.relationships+xml"/>
  <Override PartName="/ppt/slideMasters/_rels/slideMaster21.xml.rels" ContentType="application/vnd.openxmlformats-package.relationships+xml"/>
  <Override PartName="/ppt/slideMasters/slideMaster14.xml" ContentType="application/vnd.openxmlformats-officedocument.presentationml.slideMaster+xml"/>
  <Override PartName="/ppt/slideMasters/slideMaster1.xml" ContentType="application/vnd.openxmlformats-officedocument.presentationml.slideMaster+xml"/>
  <Override PartName="/ppt/slideMasters/slideMaster26.xml" ContentType="application/vnd.openxmlformats-officedocument.presentationml.slideMaster+xml"/>
  <Override PartName="/ppt/presProps.xml" ContentType="application/vnd.openxmlformats-officedocument.presentationml.presProps+xml"/>
  <Override PartName="/ppt/theme/theme10.xml" ContentType="application/vnd.openxmlformats-officedocument.theme+xml"/>
  <Override PartName="/ppt/theme/theme9.xml" ContentType="application/vnd.openxmlformats-officedocument.theme+xml"/>
  <Override PartName="/ppt/theme/theme8.xml" ContentType="application/vnd.openxmlformats-officedocument.theme+xml"/>
  <Override PartName="/ppt/theme/theme7.xml" ContentType="application/vnd.openxmlformats-officedocument.theme+xml"/>
  <Override PartName="/ppt/theme/theme6.xml" ContentType="application/vnd.openxmlformats-officedocument.theme+xml"/>
  <Override PartName="/ppt/theme/theme5.xml" ContentType="application/vnd.openxmlformats-officedocument.theme+xml"/>
  <Override PartName="/ppt/theme/theme4.xml" ContentType="application/vnd.openxmlformats-officedocument.theme+xml"/>
  <Override PartName="/ppt/theme/theme13.xml" ContentType="application/vnd.openxmlformats-officedocument.theme+xml"/>
  <Override PartName="/ppt/theme/theme3.xml" ContentType="application/vnd.openxmlformats-officedocument.theme+xml"/>
  <Override PartName="/ppt/theme/theme12.xml" ContentType="application/vnd.openxmlformats-officedocument.theme+xml"/>
  <Override PartName="/ppt/theme/theme2.xml" ContentType="application/vnd.openxmlformats-officedocument.theme+xml"/>
  <Override PartName="/ppt/theme/theme11.xml" ContentType="application/vnd.openxmlformats-officedocument.theme+xml"/>
  <Override PartName="/ppt/theme/theme1.xml" ContentType="application/vnd.openxmlformats-officedocument.theme+xml"/>
  <Override PartName="/ppt/theme/theme26.xml" ContentType="application/vnd.openxmlformats-officedocument.theme+xml"/>
  <Override PartName="/ppt/theme/theme14.xml" ContentType="application/vnd.openxmlformats-officedocument.theme+xml"/>
  <Override PartName="/ppt/theme/theme25.xml" ContentType="application/vnd.openxmlformats-officedocument.theme+xml"/>
  <Override PartName="/ppt/theme/theme24.xml" ContentType="application/vnd.openxmlformats-officedocument.theme+xml"/>
  <Override PartName="/ppt/theme/theme23.xml" ContentType="application/vnd.openxmlformats-officedocument.theme+xml"/>
  <Override PartName="/ppt/theme/theme22.xml" ContentType="application/vnd.openxmlformats-officedocument.theme+xml"/>
  <Override PartName="/ppt/theme/theme21.xml" ContentType="application/vnd.openxmlformats-officedocument.theme+xml"/>
  <Override PartName="/ppt/theme/theme19.xml" ContentType="application/vnd.openxmlformats-officedocument.theme+xml"/>
  <Override PartName="/ppt/theme/theme20.xml" ContentType="application/vnd.openxmlformats-officedocument.theme+xml"/>
  <Override PartName="/ppt/theme/theme18.xml" ContentType="application/vnd.openxmlformats-officedocument.theme+xml"/>
  <Override PartName="/ppt/theme/theme17.xml" ContentType="application/vnd.openxmlformats-officedocument.theme+xml"/>
  <Override PartName="/ppt/theme/theme16.xml" ContentType="application/vnd.openxmlformats-officedocument.theme+xml"/>
  <Override PartName="/ppt/theme/theme15.xml" ContentType="application/vnd.openxmlformats-officedocument.theme+xml"/>
  <Override PartName="/ppt/_rels/presentation.xml.rels" ContentType="application/vnd.openxmlformats-package.relationships+xml"/>
  <Override PartName="/ppt/media/image1.png" ContentType="image/png"/>
  <Override PartName="/ppt/media/image2.png" ContentType="image/png"/>
  <Override PartName="/ppt/media/image3.png" ContentType="image/png"/>
  <Override PartName="/ppt/media/image4.png" ContentType="image/png"/>
  <Override PartName="/ppt/media/image5.png" ContentType="image/png"/>
  <Override PartName="/ppt/media/image6.png" ContentType="image/png"/>
  <Override PartName="/ppt/media/image10.png" ContentType="image/png"/>
  <Override PartName="/ppt/media/image7.png" ContentType="image/png"/>
  <Override PartName="/ppt/media/image11.png" ContentType="image/png"/>
  <Override PartName="/ppt/media/image8.png" ContentType="image/png"/>
  <Override PartName="/ppt/media/image9.png" ContentType="image/png"/>
  <Override PartName="/ppt/slideLayouts/slideLayout9.xml" ContentType="application/vnd.openxmlformats-officedocument.presentationml.slideLayout+xml"/>
  <Override PartName="/ppt/slideLayouts/slideLayout13.xml" ContentType="application/vnd.openxmlformats-officedocument.presentationml.slideLayout+xml"/>
  <Override PartName="/ppt/slideLayouts/slideLayout8.xml" ContentType="application/vnd.openxmlformats-officedocument.presentationml.slideLayout+xml"/>
  <Override PartName="/ppt/slideLayouts/slideLayout12.xml" ContentType="application/vnd.openxmlformats-officedocument.presentationml.slideLayout+xml"/>
  <Override PartName="/ppt/slideLayouts/slideLayout7.xml" ContentType="application/vnd.openxmlformats-officedocument.presentationml.slideLayout+xml"/>
  <Override PartName="/ppt/slideLayouts/slideLayout11.xml" ContentType="application/vnd.openxmlformats-officedocument.presentationml.slideLayout+xml"/>
  <Override PartName="/ppt/slideLayouts/slideLayout6.xml" ContentType="application/vnd.openxmlformats-officedocument.presentationml.slideLayout+xml"/>
  <Override PartName="/ppt/slideLayouts/slideLayout10.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26.xml" ContentType="application/vnd.openxmlformats-officedocument.presentationml.slideLayout+xml"/>
  <Override PartName="/ppt/slideLayouts/_rels/slideLayout24.xml.rels" ContentType="application/vnd.openxmlformats-package.relationships+xml"/>
  <Override PartName="/ppt/slideLayouts/_rels/slideLayout4.xml.rels" ContentType="application/vnd.openxmlformats-package.relationships+xml"/>
  <Override PartName="/ppt/slideLayouts/_rels/slideLayout23.xml.rels" ContentType="application/vnd.openxmlformats-package.relationships+xml"/>
  <Override PartName="/ppt/slideLayouts/_rels/slideLayout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20.xml.rels" ContentType="application/vnd.openxmlformats-package.relationships+xml"/>
  <Override PartName="/ppt/slideLayouts/_rels/slideLayout19.xml.rels" ContentType="application/vnd.openxmlformats-package.relationships+xml"/>
  <Override PartName="/ppt/slideLayouts/_rels/slideLayout1.xml.rels" ContentType="application/vnd.openxmlformats-package.relationships+xml"/>
  <Override PartName="/ppt/slideLayouts/_rels/slideLayout21.xml.rels" ContentType="application/vnd.openxmlformats-package.relationships+xml"/>
  <Override PartName="/ppt/slideLayouts/_rels/slideLayout9.xml.rels" ContentType="application/vnd.openxmlformats-package.relationships+xml"/>
  <Override PartName="/ppt/slideLayouts/_rels/slideLayout13.xml.rels" ContentType="application/vnd.openxmlformats-package.relationships+xml"/>
  <Override PartName="/ppt/slideLayouts/_rels/slideLayout5.xml.rels" ContentType="application/vnd.openxmlformats-package.relationships+xml"/>
  <Override PartName="/ppt/slideLayouts/_rels/slideLayout25.xml.rels" ContentType="application/vnd.openxmlformats-package.relationships+xml"/>
  <Override PartName="/ppt/slideLayouts/_rels/slideLayout8.xml.rels" ContentType="application/vnd.openxmlformats-package.relationships+xml"/>
  <Override PartName="/ppt/slideLayouts/_rels/slideLayout12.xml.rels" ContentType="application/vnd.openxmlformats-package.relationships+xml"/>
  <Override PartName="/ppt/slideLayouts/_rels/slideLayout7.xml.rels" ContentType="application/vnd.openxmlformats-package.relationships+xml"/>
  <Override PartName="/ppt/slideLayouts/_rels/slideLayout11.xml.rels" ContentType="application/vnd.openxmlformats-package.relationships+xml"/>
  <Override PartName="/ppt/slideLayouts/_rels/slideLayout10.xml.rels" ContentType="application/vnd.openxmlformats-package.relationships+xml"/>
  <Override PartName="/ppt/slideLayouts/_rels/slideLayout22.xml.rels" ContentType="application/vnd.openxmlformats-package.relationships+xml"/>
  <Override PartName="/ppt/slideLayouts/_rels/slideLayout2.xml.rels" ContentType="application/vnd.openxmlformats-package.relationships+xml"/>
  <Override PartName="/ppt/slideLayouts/_rels/slideLayout6.xml.rels" ContentType="application/vnd.openxmlformats-package.relationships+xml"/>
  <Override PartName="/ppt/slideLayouts/_rels/slideLayout26.xml.rels" ContentType="application/vnd.openxmlformats-package.relationships+xml"/>
  <Override PartName="/ppt/slideLayouts/slideLayout3.xml" ContentType="application/vnd.openxmlformats-officedocument.presentationml.slideLayout+xml"/>
  <Override PartName="/ppt/slideLayouts/slideLayout25.xml" ContentType="application/vnd.openxmlformats-officedocument.presentationml.slideLayout+xml"/>
  <Override PartName="/ppt/slideLayouts/slideLayout22.xml" ContentType="application/vnd.openxmlformats-officedocument.presentationml.slideLayout+xml"/>
  <Override PartName="/ppt/slideLayouts/slideLayout21.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17.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xml" ContentType="application/vnd.openxmlformats-officedocument.presentationml.slideLayout+xml"/>
  <Override PartName="/ppt/slides/slide1.xml" ContentType="application/vnd.openxmlformats-officedocument.presentationml.slide+xml"/>
  <Override PartName="/ppt/slides/_rels/slide12.xml.rels" ContentType="application/vnd.openxmlformats-package.relationships+xml"/>
  <Override PartName="/ppt/slides/_rels/slide9.xml.rels" ContentType="application/vnd.openxmlformats-package.relationships+xml"/>
  <Override PartName="/ppt/slides/_rels/slide11.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3.xml.rels" ContentType="application/vnd.openxmlformats-package.relationships+xml"/>
  <Override PartName="/ppt/slides/_rels/slide2.xml.rels" ContentType="application/vnd.openxmlformats-package.relationships+xml"/>
  <Override PartName="/ppt/slides/_rels/slide1.xml.rels" ContentType="application/vnd.openxmlformats-package.relationship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10.xml" ContentType="application/vnd.openxmlformats-officedocument.presentationml.slide+xml"/>
  <Override PartName="/ppt/slides/slide8.xml" ContentType="application/vnd.openxmlformats-officedocument.presentationml.slide+xml"/>
  <Override PartName="/ppt/slides/slide11.xml" ContentType="application/vnd.openxmlformats-officedocument.presentationml.slide+xml"/>
  <Override PartName="/ppt/slides/slide9.xml" ContentType="application/vnd.openxmlformats-officedocument.presentationml.slide+xml"/>
  <Override PartName="/ppt/slides/slide12.xml" ContentType="application/vnd.openxmlformats-officedocument.presentationml.slide+xml"/>
</Types>
</file>

<file path=_rels/.rels><?xml version="1.0" encoding="UTF-8"?>
<Relationships xmlns="http://schemas.openxmlformats.org/package/2006/relationships"><Relationship Id="rId1" Type="http://schemas.openxmlformats.org/officedocument/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50" r:id="rId3"/>
    <p:sldMasterId id="2147483652" r:id="rId4"/>
    <p:sldMasterId id="2147483654" r:id="rId5"/>
    <p:sldMasterId id="2147483656" r:id="rId6"/>
    <p:sldMasterId id="2147483658" r:id="rId7"/>
    <p:sldMasterId id="2147483660" r:id="rId8"/>
    <p:sldMasterId id="2147483662" r:id="rId9"/>
    <p:sldMasterId id="2147483664" r:id="rId10"/>
    <p:sldMasterId id="2147483666" r:id="rId11"/>
    <p:sldMasterId id="2147483668" r:id="rId12"/>
    <p:sldMasterId id="2147483670" r:id="rId13"/>
    <p:sldMasterId id="2147483672" r:id="rId14"/>
    <p:sldMasterId id="2147483674" r:id="rId15"/>
    <p:sldMasterId id="2147483676" r:id="rId16"/>
    <p:sldMasterId id="2147483678" r:id="rId17"/>
    <p:sldMasterId id="2147483680" r:id="rId18"/>
    <p:sldMasterId id="2147483682" r:id="rId19"/>
    <p:sldMasterId id="2147483684" r:id="rId20"/>
    <p:sldMasterId id="2147483686" r:id="rId21"/>
    <p:sldMasterId id="2147483688" r:id="rId22"/>
    <p:sldMasterId id="2147483690" r:id="rId23"/>
    <p:sldMasterId id="2147483692" r:id="rId24"/>
    <p:sldMasterId id="2147483694" r:id="rId25"/>
    <p:sldMasterId id="2147483696" r:id="rId26"/>
    <p:sldMasterId id="2147483698" r:id="rId27"/>
  </p:sldMasterIdLst>
  <p:sldIdLst>
    <p:sldId id="256" r:id="rId28"/>
    <p:sldId id="257" r:id="rId29"/>
    <p:sldId id="258" r:id="rId30"/>
    <p:sldId id="259" r:id="rId31"/>
    <p:sldId id="260" r:id="rId32"/>
    <p:sldId id="261" r:id="rId33"/>
    <p:sldId id="262" r:id="rId34"/>
    <p:sldId id="263" r:id="rId35"/>
    <p:sldId id="264" r:id="rId36"/>
    <p:sldId id="265" r:id="rId37"/>
    <p:sldId id="266" r:id="rId38"/>
    <p:sldId id="267" r:id="rId39"/>
  </p:sldIdLst>
  <p:sldSz cx="9144000" cy="5143500"/>
  <p:notesSz cx="6858000" cy="91440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Master" Target="slideMasters/slideMaster9.xml"/><Relationship Id="rId11" Type="http://schemas.openxmlformats.org/officeDocument/2006/relationships/slideMaster" Target="slideMasters/slideMaster10.xml"/><Relationship Id="rId12" Type="http://schemas.openxmlformats.org/officeDocument/2006/relationships/slideMaster" Target="slideMasters/slideMaster11.xml"/><Relationship Id="rId13" Type="http://schemas.openxmlformats.org/officeDocument/2006/relationships/slideMaster" Target="slideMasters/slideMaster12.xml"/><Relationship Id="rId14" Type="http://schemas.openxmlformats.org/officeDocument/2006/relationships/slideMaster" Target="slideMasters/slideMaster13.xml"/><Relationship Id="rId15" Type="http://schemas.openxmlformats.org/officeDocument/2006/relationships/slideMaster" Target="slideMasters/slideMaster14.xml"/><Relationship Id="rId16" Type="http://schemas.openxmlformats.org/officeDocument/2006/relationships/slideMaster" Target="slideMasters/slideMaster15.xml"/><Relationship Id="rId17" Type="http://schemas.openxmlformats.org/officeDocument/2006/relationships/slideMaster" Target="slideMasters/slideMaster16.xml"/><Relationship Id="rId18" Type="http://schemas.openxmlformats.org/officeDocument/2006/relationships/slideMaster" Target="slideMasters/slideMaster17.xml"/><Relationship Id="rId19" Type="http://schemas.openxmlformats.org/officeDocument/2006/relationships/slideMaster" Target="slideMasters/slideMaster18.xml"/><Relationship Id="rId20" Type="http://schemas.openxmlformats.org/officeDocument/2006/relationships/slideMaster" Target="slideMasters/slideMaster19.xml"/><Relationship Id="rId21" Type="http://schemas.openxmlformats.org/officeDocument/2006/relationships/slideMaster" Target="slideMasters/slideMaster20.xml"/><Relationship Id="rId22" Type="http://schemas.openxmlformats.org/officeDocument/2006/relationships/slideMaster" Target="slideMasters/slideMaster21.xml"/><Relationship Id="rId23" Type="http://schemas.openxmlformats.org/officeDocument/2006/relationships/slideMaster" Target="slideMasters/slideMaster22.xml"/><Relationship Id="rId24" Type="http://schemas.openxmlformats.org/officeDocument/2006/relationships/slideMaster" Target="slideMasters/slideMaster23.xml"/><Relationship Id="rId25" Type="http://schemas.openxmlformats.org/officeDocument/2006/relationships/slideMaster" Target="slideMasters/slideMaster24.xml"/><Relationship Id="rId26" Type="http://schemas.openxmlformats.org/officeDocument/2006/relationships/slideMaster" Target="slideMasters/slideMaster25.xml"/><Relationship Id="rId27" Type="http://schemas.openxmlformats.org/officeDocument/2006/relationships/slideMaster" Target="slideMasters/slideMaster26.xml"/><Relationship Id="rId28" Type="http://schemas.openxmlformats.org/officeDocument/2006/relationships/slide" Target="slides/slide1.xml"/><Relationship Id="rId29" Type="http://schemas.openxmlformats.org/officeDocument/2006/relationships/slide" Target="slides/slide2.xml"/><Relationship Id="rId30" Type="http://schemas.openxmlformats.org/officeDocument/2006/relationships/slide" Target="slides/slide3.xml"/><Relationship Id="rId31" Type="http://schemas.openxmlformats.org/officeDocument/2006/relationships/slide" Target="slides/slide4.xml"/><Relationship Id="rId32" Type="http://schemas.openxmlformats.org/officeDocument/2006/relationships/slide" Target="slides/slide5.xml"/><Relationship Id="rId33" Type="http://schemas.openxmlformats.org/officeDocument/2006/relationships/slide" Target="slides/slide6.xml"/><Relationship Id="rId34" Type="http://schemas.openxmlformats.org/officeDocument/2006/relationships/slide" Target="slides/slide7.xml"/><Relationship Id="rId35" Type="http://schemas.openxmlformats.org/officeDocument/2006/relationships/slide" Target="slides/slide8.xml"/><Relationship Id="rId36" Type="http://schemas.openxmlformats.org/officeDocument/2006/relationships/slide" Target="slides/slide9.xml"/><Relationship Id="rId37" Type="http://schemas.openxmlformats.org/officeDocument/2006/relationships/slide" Target="slides/slide10.xml"/><Relationship Id="rId38" Type="http://schemas.openxmlformats.org/officeDocument/2006/relationships/slide" Target="slides/slide11.xml"/><Relationship Id="rId39" Type="http://schemas.openxmlformats.org/officeDocument/2006/relationships/slide" Target="slides/slide12.xml"/><Relationship Id="rId40" Type="http://schemas.openxmlformats.org/officeDocument/2006/relationships/presProps" Target="presProps.xml"/>
</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7.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8.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0.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1.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4.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25.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26.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9.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TITLE">
    <p:spTree>
      <p:nvGrpSpPr>
        <p:cNvPr id="1" name=""/>
        <p:cNvGrpSpPr/>
        <p:nvPr/>
      </p:nvGrpSpPr>
      <p:grpSpPr>
        <a:xfrm>
          <a:off x="0" y="0"/>
          <a:ext cx="0" cy="0"/>
          <a:chOff x="0" y="0"/>
          <a:chExt cx="0" cy="0"/>
        </a:xfrm>
      </p:grpSpPr>
      <p:sp>
        <p:nvSpPr>
          <p:cNvPr id="3" name="PlaceHolder 1"/>
          <p:cNvSpPr>
            <a:spLocks noGrp="1"/>
          </p:cNvSpPr>
          <p:nvPr>
            <p:ph type="title"/>
          </p:nvPr>
        </p:nvSpPr>
        <p:spPr>
          <a:xfrm>
            <a:off x="720000" y="712080"/>
            <a:ext cx="3610800" cy="1152360"/>
          </a:xfrm>
          <a:prstGeom prst="rect">
            <a:avLst/>
          </a:prstGeom>
          <a:noFill/>
          <a:ln w="0">
            <a:noFill/>
          </a:ln>
        </p:spPr>
        <p:txBody>
          <a:bodyPr lIns="0" rIns="0" tIns="0" bIns="0" anchor="ctr">
            <a:noAutofit/>
          </a:bodyPr>
          <a:p>
            <a:pPr indent="0">
              <a:buNone/>
            </a:pPr>
            <a:endParaRPr b="0" lang="fr-FR" sz="1800" spc="-1" strike="noStrike">
              <a:solidFill>
                <a:schemeClr val="dk1"/>
              </a:solidFill>
              <a:latin typeface="Arial"/>
            </a:endParaRPr>
          </a:p>
        </p:txBody>
      </p:sp>
      <p:sp>
        <p:nvSpPr>
          <p:cNvPr id="4"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OpenSymbol"/>
            </a:endParaRP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10_1_1">
    <p:spTree>
      <p:nvGrpSpPr>
        <p:cNvPr id="1" name=""/>
        <p:cNvGrpSpPr/>
        <p:nvPr/>
      </p:nvGrpSpPr>
      <p:grpSpPr>
        <a:xfrm>
          <a:off x="0" y="0"/>
          <a:ext cx="0" cy="0"/>
          <a:chOff x="0" y="0"/>
          <a:chExt cx="0" cy="0"/>
        </a:xfrm>
      </p:grpSpPr>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10_1_1_1">
    <p:spTree>
      <p:nvGrpSpPr>
        <p:cNvPr id="1" name=""/>
        <p:cNvGrpSpPr/>
        <p:nvPr/>
      </p:nvGrpSpPr>
      <p:grpSpPr>
        <a:xfrm>
          <a:off x="0" y="0"/>
          <a:ext cx="0" cy="0"/>
          <a:chOff x="0" y="0"/>
          <a:chExt cx="0" cy="0"/>
        </a:xfrm>
      </p:grpSpPr>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_HEADER">
    <p:spTree>
      <p:nvGrpSpPr>
        <p:cNvPr id="1" name=""/>
        <p:cNvGrpSpPr/>
        <p:nvPr/>
      </p:nvGrpSpPr>
      <p:grpSpPr>
        <a:xfrm>
          <a:off x="0" y="0"/>
          <a:ext cx="0" cy="0"/>
          <a:chOff x="0" y="0"/>
          <a:chExt cx="0" cy="0"/>
        </a:xfrm>
      </p:grpSpPr>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3">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9">
    <p:spTree>
      <p:nvGrpSpPr>
        <p:cNvPr id="1" name=""/>
        <p:cNvGrpSpPr/>
        <p:nvPr/>
      </p:nvGrpSpPr>
      <p:grpSpPr>
        <a:xfrm>
          <a:off x="0" y="0"/>
          <a:ext cx="0" cy="0"/>
          <a:chOff x="0" y="0"/>
          <a:chExt cx="0" cy="0"/>
        </a:xfrm>
      </p:grpSpPr>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9_1">
    <p:spTree>
      <p:nvGrpSpPr>
        <p:cNvPr id="1" name=""/>
        <p:cNvGrpSpPr/>
        <p:nvPr/>
      </p:nvGrpSpPr>
      <p:grpSpPr>
        <a:xfrm>
          <a:off x="0" y="0"/>
          <a:ext cx="0" cy="0"/>
          <a:chOff x="0" y="0"/>
          <a:chExt cx="0" cy="0"/>
        </a:xfrm>
      </p:grpSpPr>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_AND_BODY">
    <p:spTree>
      <p:nvGrpSpPr>
        <p:cNvPr id="1" name=""/>
        <p:cNvGrpSpPr/>
        <p:nvPr/>
      </p:nvGrpSpPr>
      <p:grpSpPr>
        <a:xfrm>
          <a:off x="0" y="0"/>
          <a:ext cx="0" cy="0"/>
          <a:chOff x="0" y="0"/>
          <a:chExt cx="0" cy="0"/>
        </a:xfrm>
      </p:grpSpPr>
      <p:sp>
        <p:nvSpPr>
          <p:cNvPr id="57" name="PlaceHolder 1"/>
          <p:cNvSpPr>
            <a:spLocks noGrp="1"/>
          </p:cNvSpPr>
          <p:nvPr>
            <p:ph type="title"/>
          </p:nvPr>
        </p:nvSpPr>
        <p:spPr>
          <a:xfrm>
            <a:off x="720000" y="712080"/>
            <a:ext cx="3610800" cy="1152360"/>
          </a:xfrm>
          <a:prstGeom prst="rect">
            <a:avLst/>
          </a:prstGeom>
          <a:noFill/>
          <a:ln w="0">
            <a:noFill/>
          </a:ln>
        </p:spPr>
        <p:txBody>
          <a:bodyPr lIns="0" rIns="0" tIns="0" bIns="0" anchor="ctr">
            <a:noAutofit/>
          </a:bodyPr>
          <a:p>
            <a:pPr indent="0">
              <a:buNone/>
            </a:pPr>
            <a:endParaRPr b="0" lang="fr-FR" sz="1800" spc="-1" strike="noStrike">
              <a:solidFill>
                <a:schemeClr val="dk1"/>
              </a:solidFill>
              <a:latin typeface="Arial"/>
            </a:endParaRPr>
          </a:p>
        </p:txBody>
      </p:sp>
      <p:sp>
        <p:nvSpPr>
          <p:cNvPr id="58"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fr-FR" sz="1400" spc="-1" strike="noStrike">
              <a:solidFill>
                <a:srgbClr val="000000"/>
              </a:solid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_AND_TWO_COLUMNS">
    <p:spTree>
      <p:nvGrpSpPr>
        <p:cNvPr id="1" name=""/>
        <p:cNvGrpSpPr/>
        <p:nvPr/>
      </p:nvGrpSpPr>
      <p:grpSpPr>
        <a:xfrm>
          <a:off x="0" y="0"/>
          <a:ext cx="0" cy="0"/>
          <a:chOff x="0" y="0"/>
          <a:chExt cx="0" cy="0"/>
        </a:xfrm>
      </p:grpSpPr>
      <p:sp>
        <p:nvSpPr>
          <p:cNvPr id="63" name="PlaceHolder 1"/>
          <p:cNvSpPr>
            <a:spLocks noGrp="1"/>
          </p:cNvSpPr>
          <p:nvPr>
            <p:ph type="title"/>
          </p:nvPr>
        </p:nvSpPr>
        <p:spPr>
          <a:xfrm>
            <a:off x="720000" y="712080"/>
            <a:ext cx="3610800" cy="1152360"/>
          </a:xfrm>
          <a:prstGeom prst="rect">
            <a:avLst/>
          </a:prstGeom>
          <a:noFill/>
          <a:ln w="0">
            <a:noFill/>
          </a:ln>
        </p:spPr>
        <p:txBody>
          <a:bodyPr lIns="0" rIns="0" tIns="0" bIns="0" anchor="ctr">
            <a:noAutofit/>
          </a:bodyPr>
          <a:p>
            <a:pPr indent="0">
              <a:buNone/>
            </a:pPr>
            <a:endParaRPr b="0" lang="fr-FR" sz="1800" spc="-1" strike="noStrike">
              <a:solidFill>
                <a:schemeClr val="dk1"/>
              </a:solidFill>
              <a:latin typeface="Arial"/>
            </a:endParaRPr>
          </a:p>
        </p:txBody>
      </p:sp>
      <p:sp>
        <p:nvSpPr>
          <p:cNvPr id="64"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fr-FR" sz="1400" spc="-1" strike="noStrike">
              <a:solidFill>
                <a:srgbClr val="000000"/>
              </a:solidFill>
              <a:latin typeface="Arial"/>
            </a:endParaRPr>
          </a:p>
        </p:txBody>
      </p:sp>
      <p:sp>
        <p:nvSpPr>
          <p:cNvPr id="65"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fr-FR" sz="1400" spc="-1" strike="noStrike">
              <a:solidFill>
                <a:srgbClr val="000000"/>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_ONLY">
    <p:spTree>
      <p:nvGrpSpPr>
        <p:cNvPr id="1" name=""/>
        <p:cNvGrpSpPr/>
        <p:nvPr/>
      </p:nvGrpSpPr>
      <p:grpSpPr>
        <a:xfrm>
          <a:off x="0" y="0"/>
          <a:ext cx="0" cy="0"/>
          <a:chOff x="0" y="0"/>
          <a:chExt cx="0" cy="0"/>
        </a:xfrm>
      </p:grpSpPr>
      <p:sp>
        <p:nvSpPr>
          <p:cNvPr id="68" name="PlaceHolder 1"/>
          <p:cNvSpPr>
            <a:spLocks noGrp="1"/>
          </p:cNvSpPr>
          <p:nvPr>
            <p:ph type="title"/>
          </p:nvPr>
        </p:nvSpPr>
        <p:spPr>
          <a:xfrm>
            <a:off x="720000" y="712080"/>
            <a:ext cx="3610800" cy="1152360"/>
          </a:xfrm>
          <a:prstGeom prst="rect">
            <a:avLst/>
          </a:prstGeom>
          <a:noFill/>
          <a:ln w="0">
            <a:noFill/>
          </a:ln>
        </p:spPr>
        <p:txBody>
          <a:bodyPr lIns="0" rIns="0" tIns="0" bIns="0" anchor="ctr">
            <a:noAutofit/>
          </a:bodyPr>
          <a:p>
            <a:pPr indent="0">
              <a:buNone/>
            </a:pPr>
            <a:endParaRPr b="0" lang="fr-FR" sz="1800" spc="-1" strike="noStrike">
              <a:solidFill>
                <a:schemeClr val="dk1"/>
              </a:solidFill>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ONE_COLUMN_TEXT">
    <p:spTree>
      <p:nvGrpSpPr>
        <p:cNvPr id="1" name=""/>
        <p:cNvGrpSpPr/>
        <p:nvPr/>
      </p:nvGrpSpPr>
      <p:grpSpPr>
        <a:xfrm>
          <a:off x="0" y="0"/>
          <a:ext cx="0" cy="0"/>
          <a:chOff x="0" y="0"/>
          <a:chExt cx="0" cy="0"/>
        </a:xfrm>
      </p:grpSpPr>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IG_NUMBER">
    <p:spTree>
      <p:nvGrpSpPr>
        <p:cNvPr id="1" name=""/>
        <p:cNvGrpSpPr/>
        <p:nvPr/>
      </p:nvGrpSpPr>
      <p:grpSpPr>
        <a:xfrm>
          <a:off x="0" y="0"/>
          <a:ext cx="0" cy="0"/>
          <a:chOff x="0" y="0"/>
          <a:chExt cx="0" cy="0"/>
        </a:xfrm>
      </p:grpSpPr>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MAIN_POINT">
    <p:spTree>
      <p:nvGrpSpPr>
        <p:cNvPr id="1" name=""/>
        <p:cNvGrpSpPr/>
        <p:nvPr/>
      </p:nvGrpSpPr>
      <p:grpSpPr>
        <a:xfrm>
          <a:off x="0" y="0"/>
          <a:ext cx="0" cy="0"/>
          <a:chOff x="0" y="0"/>
          <a:chExt cx="0" cy="0"/>
        </a:xfrm>
      </p:grpSpPr>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_TITLE_AND_DESCRIPTION">
    <p:spTree>
      <p:nvGrpSpPr>
        <p:cNvPr id="1" name=""/>
        <p:cNvGrpSpPr/>
        <p:nvPr/>
      </p:nvGrpSpPr>
      <p:grpSpPr>
        <a:xfrm>
          <a:off x="0" y="0"/>
          <a:ext cx="0" cy="0"/>
          <a:chOff x="0" y="0"/>
          <a:chExt cx="0" cy="0"/>
        </a:xfrm>
      </p:grpSpPr>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APTION_ONLY">
    <p:spTree>
      <p:nvGrpSpPr>
        <p:cNvPr id="1" name=""/>
        <p:cNvGrpSpPr/>
        <p:nvPr/>
      </p:nvGrpSpPr>
      <p:grpSpPr>
        <a:xfrm>
          <a:off x="0" y="0"/>
          <a:ext cx="0" cy="0"/>
          <a:chOff x="0" y="0"/>
          <a:chExt cx="0" cy="0"/>
        </a:xfrm>
      </p:grpSpPr>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imple-light-2">
    <p:spTree>
      <p:nvGrpSpPr>
        <p:cNvPr id="1" name=""/>
        <p:cNvGrpSpPr/>
        <p:nvPr/>
      </p:nvGrpSpPr>
      <p:grpSpPr>
        <a:xfrm>
          <a:off x="0" y="0"/>
          <a:ext cx="0" cy="0"/>
          <a:chOff x="0" y="0"/>
          <a:chExt cx="0" cy="0"/>
        </a:xfrm>
      </p:grpSpPr>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2_1">
    <p:spTree>
      <p:nvGrpSpPr>
        <p:cNvPr id="1" name=""/>
        <p:cNvGrpSpPr/>
        <p:nvPr/>
      </p:nvGrpSpPr>
      <p:grpSpPr>
        <a:xfrm>
          <a:off x="0" y="0"/>
          <a:ext cx="0" cy="0"/>
          <a:chOff x="0" y="0"/>
          <a:chExt cx="0" cy="0"/>
        </a:xfrm>
      </p:grpSpPr>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2_1_1">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2">
    <p:spTree>
      <p:nvGrpSpPr>
        <p:cNvPr id="1" name=""/>
        <p:cNvGrpSpPr/>
        <p:nvPr/>
      </p:nvGrpSpPr>
      <p:grpSpPr>
        <a:xfrm>
          <a:off x="0" y="0"/>
          <a:ext cx="0" cy="0"/>
          <a:chOff x="0" y="0"/>
          <a:chExt cx="0" cy="0"/>
        </a:xfrm>
      </p:grpSpPr>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p:spTree>
      <p:nvGrpSpPr>
        <p:cNvPr id="1" name=""/>
        <p:cNvGrpSpPr/>
        <p:nvPr/>
      </p:nvGrpSpPr>
      <p:grpSpPr>
        <a:xfrm>
          <a:off x="0" y="0"/>
          <a:ext cx="0" cy="0"/>
          <a:chOff x="0" y="0"/>
          <a:chExt cx="0" cy="0"/>
        </a:xfrm>
      </p:grpSpPr>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_1">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6">
    <p:spTree>
      <p:nvGrpSpPr>
        <p:cNvPr id="1" name=""/>
        <p:cNvGrpSpPr/>
        <p:nvPr/>
      </p:nvGrpSpPr>
      <p:grpSpPr>
        <a:xfrm>
          <a:off x="0" y="0"/>
          <a:ext cx="0" cy="0"/>
          <a:chOff x="0" y="0"/>
          <a:chExt cx="0" cy="0"/>
        </a:xfrm>
      </p:grpSpPr>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7">
    <p:spTree>
      <p:nvGrpSpPr>
        <p:cNvPr id="1" name=""/>
        <p:cNvGrpSpPr/>
        <p:nvPr/>
      </p:nvGrpSpPr>
      <p:grpSpPr>
        <a:xfrm>
          <a:off x="0" y="0"/>
          <a:ext cx="0" cy="0"/>
          <a:chOff x="0" y="0"/>
          <a:chExt cx="0" cy="0"/>
        </a:xfrm>
      </p:grpSpPr>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8">
    <p:spTree>
      <p:nvGrpSpPr>
        <p:cNvPr id="1" name=""/>
        <p:cNvGrpSpPr/>
        <p:nvPr/>
      </p:nvGrpSpPr>
      <p:grpSpPr>
        <a:xfrm>
          <a:off x="0" y="0"/>
          <a:ext cx="0" cy="0"/>
          <a:chOff x="0" y="0"/>
          <a:chExt cx="0" cy="0"/>
        </a:xfrm>
      </p:grpSpPr>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10">
    <p:spTree>
      <p:nvGrpSpPr>
        <p:cNvPr id="1" name=""/>
        <p:cNvGrpSpPr/>
        <p:nvPr/>
      </p:nvGrpSpPr>
      <p:grpSpPr>
        <a:xfrm>
          <a:off x="0" y="0"/>
          <a:ext cx="0" cy="0"/>
          <a:chOff x="0" y="0"/>
          <a:chExt cx="0" cy="0"/>
        </a:xfrm>
      </p:grpSpPr>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10_1">
    <p:spTree>
      <p:nvGrpSpPr>
        <p:cNvPr id="1" name=""/>
        <p:cNvGrpSpPr/>
        <p:nvPr/>
      </p:nvGrpSpPr>
      <p:grpSpPr>
        <a:xfrm>
          <a:off x="0" y="0"/>
          <a:ext cx="0" cy="0"/>
          <a:chOff x="0" y="0"/>
          <a:chExt cx="0" cy="0"/>
        </a:xfrm>
      </p:grpSpPr>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
</Relationships>
</file>

<file path=ppt/slideMasters/_rels/slideMaster10.xml.rels><?xml version="1.0" encoding="UTF-8"?>
<Relationships xmlns="http://schemas.openxmlformats.org/package/2006/relationships"><Relationship Id="rId1" Type="http://schemas.openxmlformats.org/officeDocument/2006/relationships/theme" Target="../theme/theme10.xml"/><Relationship Id="rId2" Type="http://schemas.openxmlformats.org/officeDocument/2006/relationships/image" Target="../media/image6.png"/><Relationship Id="rId3" Type="http://schemas.openxmlformats.org/officeDocument/2006/relationships/slideLayout" Target="../slideLayouts/slideLayout10.xml"/>
</Relationships>
</file>

<file path=ppt/slideMasters/_rels/slideMaster11.xml.rels><?xml version="1.0" encoding="UTF-8"?>
<Relationships xmlns="http://schemas.openxmlformats.org/package/2006/relationships"><Relationship Id="rId1" Type="http://schemas.openxmlformats.org/officeDocument/2006/relationships/theme" Target="../theme/theme11.xml"/><Relationship Id="rId2" Type="http://schemas.openxmlformats.org/officeDocument/2006/relationships/image" Target="../media/image6.png"/><Relationship Id="rId3" Type="http://schemas.openxmlformats.org/officeDocument/2006/relationships/slideLayout" Target="../slideLayouts/slideLayout11.xml"/>
</Relationships>
</file>

<file path=ppt/slideMasters/_rels/slideMaster12.xml.rels><?xml version="1.0" encoding="UTF-8"?>
<Relationships xmlns="http://schemas.openxmlformats.org/package/2006/relationships"><Relationship Id="rId1" Type="http://schemas.openxmlformats.org/officeDocument/2006/relationships/theme" Target="../theme/theme12.xml"/><Relationship Id="rId2" Type="http://schemas.openxmlformats.org/officeDocument/2006/relationships/image" Target="../media/image7.png"/><Relationship Id="rId3" Type="http://schemas.openxmlformats.org/officeDocument/2006/relationships/slideLayout" Target="../slideLayouts/slideLayout12.xml"/>
</Relationships>
</file>

<file path=ppt/slideMasters/_rels/slideMaster13.xml.rels><?xml version="1.0" encoding="UTF-8"?>
<Relationships xmlns="http://schemas.openxmlformats.org/package/2006/relationships"><Relationship Id="rId1" Type="http://schemas.openxmlformats.org/officeDocument/2006/relationships/theme" Target="../theme/theme13.xml"/><Relationship Id="rId2" Type="http://schemas.openxmlformats.org/officeDocument/2006/relationships/image" Target="../media/image8.png"/><Relationship Id="rId3" Type="http://schemas.openxmlformats.org/officeDocument/2006/relationships/hyperlink" Target="http://bit.ly/2Tynxth" TargetMode="External"/><Relationship Id="rId4" Type="http://schemas.openxmlformats.org/officeDocument/2006/relationships/hyperlink" Target="http://bit.ly/2TtBDfr" TargetMode="External"/><Relationship Id="rId5" Type="http://schemas.openxmlformats.org/officeDocument/2006/relationships/slideLayout" Target="../slideLayouts/slideLayout13.xml"/>
</Relationships>
</file>

<file path=ppt/slideMasters/_rels/slideMaster14.xml.rels><?xml version="1.0" encoding="UTF-8"?>
<Relationships xmlns="http://schemas.openxmlformats.org/package/2006/relationships"><Relationship Id="rId1" Type="http://schemas.openxmlformats.org/officeDocument/2006/relationships/theme" Target="../theme/theme14.xml"/><Relationship Id="rId2" Type="http://schemas.openxmlformats.org/officeDocument/2006/relationships/image" Target="../media/image4.png"/><Relationship Id="rId3" Type="http://schemas.openxmlformats.org/officeDocument/2006/relationships/slideLayout" Target="../slideLayouts/slideLayout14.xml"/>
</Relationships>
</file>

<file path=ppt/slideMasters/_rels/slideMaster15.xml.rels><?xml version="1.0" encoding="UTF-8"?>
<Relationships xmlns="http://schemas.openxmlformats.org/package/2006/relationships"><Relationship Id="rId1" Type="http://schemas.openxmlformats.org/officeDocument/2006/relationships/theme" Target="../theme/theme15.xml"/><Relationship Id="rId2" Type="http://schemas.openxmlformats.org/officeDocument/2006/relationships/image" Target="../media/image6.png"/><Relationship Id="rId3" Type="http://schemas.openxmlformats.org/officeDocument/2006/relationships/slideLayout" Target="../slideLayouts/slideLayout15.xml"/>
</Relationships>
</file>

<file path=ppt/slideMasters/_rels/slideMaster16.xml.rels><?xml version="1.0" encoding="UTF-8"?>
<Relationships xmlns="http://schemas.openxmlformats.org/package/2006/relationships"><Relationship Id="rId1" Type="http://schemas.openxmlformats.org/officeDocument/2006/relationships/theme" Target="../theme/theme16.xml"/><Relationship Id="rId2" Type="http://schemas.openxmlformats.org/officeDocument/2006/relationships/image" Target="../media/image1.png"/><Relationship Id="rId3" Type="http://schemas.openxmlformats.org/officeDocument/2006/relationships/slideLayout" Target="../slideLayouts/slideLayout16.xml"/>
</Relationships>
</file>

<file path=ppt/slideMasters/_rels/slideMaster17.xml.rels><?xml version="1.0" encoding="UTF-8"?>
<Relationships xmlns="http://schemas.openxmlformats.org/package/2006/relationships"><Relationship Id="rId1" Type="http://schemas.openxmlformats.org/officeDocument/2006/relationships/theme" Target="../theme/theme17.xml"/><Relationship Id="rId2" Type="http://schemas.openxmlformats.org/officeDocument/2006/relationships/image" Target="../media/image8.png"/><Relationship Id="rId3" Type="http://schemas.openxmlformats.org/officeDocument/2006/relationships/slideLayout" Target="../slideLayouts/slideLayout17.xml"/>
</Relationships>
</file>

<file path=ppt/slideMasters/_rels/slideMaster18.xml.rels><?xml version="1.0" encoding="UTF-8"?>
<Relationships xmlns="http://schemas.openxmlformats.org/package/2006/relationships"><Relationship Id="rId1" Type="http://schemas.openxmlformats.org/officeDocument/2006/relationships/theme" Target="../theme/theme18.xml"/><Relationship Id="rId2" Type="http://schemas.openxmlformats.org/officeDocument/2006/relationships/image" Target="../media/image6.png"/><Relationship Id="rId3" Type="http://schemas.openxmlformats.org/officeDocument/2006/relationships/slideLayout" Target="../slideLayouts/slideLayout18.xml"/>
</Relationships>
</file>

<file path=ppt/slideMasters/_rels/slideMaster19.xml.rels><?xml version="1.0" encoding="UTF-8"?>
<Relationships xmlns="http://schemas.openxmlformats.org/package/2006/relationships"><Relationship Id="rId1" Type="http://schemas.openxmlformats.org/officeDocument/2006/relationships/theme" Target="../theme/theme19.xml"/><Relationship Id="rId2" Type="http://schemas.openxmlformats.org/officeDocument/2006/relationships/image" Target="../media/image8.png"/><Relationship Id="rId3" Type="http://schemas.openxmlformats.org/officeDocument/2006/relationships/slideLayout" Target="../slideLayouts/slideLayout19.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2.png"/><Relationship Id="rId3" Type="http://schemas.openxmlformats.org/officeDocument/2006/relationships/image" Target="../media/image3.png"/><Relationship Id="rId4" Type="http://schemas.openxmlformats.org/officeDocument/2006/relationships/slideLayout" Target="../slideLayouts/slideLayout2.xml"/>
</Relationships>
</file>

<file path=ppt/slideMasters/_rels/slideMaster20.xml.rels><?xml version="1.0" encoding="UTF-8"?>
<Relationships xmlns="http://schemas.openxmlformats.org/package/2006/relationships"><Relationship Id="rId1" Type="http://schemas.openxmlformats.org/officeDocument/2006/relationships/theme" Target="../theme/theme20.xml"/><Relationship Id="rId2" Type="http://schemas.openxmlformats.org/officeDocument/2006/relationships/image" Target="../media/image5.png"/><Relationship Id="rId3" Type="http://schemas.openxmlformats.org/officeDocument/2006/relationships/image" Target="../media/image3.png"/><Relationship Id="rId4" Type="http://schemas.openxmlformats.org/officeDocument/2006/relationships/slideLayout" Target="../slideLayouts/slideLayout20.xml"/>
</Relationships>
</file>

<file path=ppt/slideMasters/_rels/slideMaster21.xml.rels><?xml version="1.0" encoding="UTF-8"?>
<Relationships xmlns="http://schemas.openxmlformats.org/package/2006/relationships"><Relationship Id="rId1" Type="http://schemas.openxmlformats.org/officeDocument/2006/relationships/theme" Target="../theme/theme21.xml"/><Relationship Id="rId2" Type="http://schemas.openxmlformats.org/officeDocument/2006/relationships/image" Target="../media/image8.png"/><Relationship Id="rId3" Type="http://schemas.openxmlformats.org/officeDocument/2006/relationships/slideLayout" Target="../slideLayouts/slideLayout21.xml"/>
</Relationships>
</file>

<file path=ppt/slideMasters/_rels/slideMaster22.xml.rels><?xml version="1.0" encoding="UTF-8"?>
<Relationships xmlns="http://schemas.openxmlformats.org/package/2006/relationships"><Relationship Id="rId1" Type="http://schemas.openxmlformats.org/officeDocument/2006/relationships/theme" Target="../theme/theme22.xml"/><Relationship Id="rId2" Type="http://schemas.openxmlformats.org/officeDocument/2006/relationships/slideLayout" Target="../slideLayouts/slideLayout22.xml"/>
</Relationships>
</file>

<file path=ppt/slideMasters/_rels/slideMaster23.xml.rels><?xml version="1.0" encoding="UTF-8"?>
<Relationships xmlns="http://schemas.openxmlformats.org/package/2006/relationships"><Relationship Id="rId1" Type="http://schemas.openxmlformats.org/officeDocument/2006/relationships/theme" Target="../theme/theme23.xml"/><Relationship Id="rId2" Type="http://schemas.openxmlformats.org/officeDocument/2006/relationships/slideLayout" Target="../slideLayouts/slideLayout23.xml"/>
</Relationships>
</file>

<file path=ppt/slideMasters/_rels/slideMaster24.xml.rels><?xml version="1.0" encoding="UTF-8"?>
<Relationships xmlns="http://schemas.openxmlformats.org/package/2006/relationships"><Relationship Id="rId1" Type="http://schemas.openxmlformats.org/officeDocument/2006/relationships/theme" Target="../theme/theme24.xml"/><Relationship Id="rId2" Type="http://schemas.openxmlformats.org/officeDocument/2006/relationships/slideLayout" Target="../slideLayouts/slideLayout24.xml"/>
</Relationships>
</file>

<file path=ppt/slideMasters/_rels/slideMaster25.xml.rels><?xml version="1.0" encoding="UTF-8"?>
<Relationships xmlns="http://schemas.openxmlformats.org/package/2006/relationships"><Relationship Id="rId1" Type="http://schemas.openxmlformats.org/officeDocument/2006/relationships/theme" Target="../theme/theme25.xml"/><Relationship Id="rId2" Type="http://schemas.openxmlformats.org/officeDocument/2006/relationships/slideLayout" Target="../slideLayouts/slideLayout25.xml"/>
</Relationships>
</file>

<file path=ppt/slideMasters/_rels/slideMaster26.xml.rels><?xml version="1.0" encoding="UTF-8"?>
<Relationships xmlns="http://schemas.openxmlformats.org/package/2006/relationships"><Relationship Id="rId1" Type="http://schemas.openxmlformats.org/officeDocument/2006/relationships/theme" Target="../theme/theme26.xml"/><Relationship Id="rId2" Type="http://schemas.openxmlformats.org/officeDocument/2006/relationships/slideLayout" Target="../slideLayouts/slideLayout26.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3.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4.png"/><Relationship Id="rId3" Type="http://schemas.openxmlformats.org/officeDocument/2006/relationships/slideLayout" Target="../slideLayouts/slideLayout4.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5.png"/><Relationship Id="rId3" Type="http://schemas.openxmlformats.org/officeDocument/2006/relationships/slideLayout" Target="../slideLayouts/slideLayout5.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image" Target="../media/image6.png"/><Relationship Id="rId3" Type="http://schemas.openxmlformats.org/officeDocument/2006/relationships/slideLayout" Target="../slideLayouts/slideLayout6.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image" Target="../media/image4.png"/><Relationship Id="rId3" Type="http://schemas.openxmlformats.org/officeDocument/2006/relationships/slideLayout" Target="../slideLayouts/slideLayout7.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image" Target="../media/image6.png"/><Relationship Id="rId3" Type="http://schemas.openxmlformats.org/officeDocument/2006/relationships/slideLayout" Target="../slideLayouts/slideLayout8.xml"/>
</Relationships>
</file>

<file path=ppt/slideMasters/_rels/slideMaster9.xml.rels><?xml version="1.0" encoding="UTF-8"?>
<Relationships xmlns="http://schemas.openxmlformats.org/package/2006/relationships"><Relationship Id="rId1" Type="http://schemas.openxmlformats.org/officeDocument/2006/relationships/theme" Target="../theme/theme9.xml"/><Relationship Id="rId2" Type="http://schemas.openxmlformats.org/officeDocument/2006/relationships/image" Target="../media/image6.png"/><Relationship Id="rId3" Type="http://schemas.openxmlformats.org/officeDocument/2006/relationships/slideLayout" Target="../slideLayouts/slideLayout9.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0" name="Google Shape;9;p2" descr=""/>
          <p:cNvPicPr/>
          <p:nvPr/>
        </p:nvPicPr>
        <p:blipFill>
          <a:blip r:embed="rId2"/>
          <a:stretch/>
        </p:blipFill>
        <p:spPr>
          <a:xfrm>
            <a:off x="-59400" y="-33480"/>
            <a:ext cx="9262080" cy="5209920"/>
          </a:xfrm>
          <a:prstGeom prst="rect">
            <a:avLst/>
          </a:prstGeom>
          <a:ln w="0">
            <a:noFill/>
          </a:ln>
        </p:spPr>
      </p:pic>
      <p:sp>
        <p:nvSpPr>
          <p:cNvPr id="1" name="PlaceHolder 1"/>
          <p:cNvSpPr>
            <a:spLocks noGrp="1"/>
          </p:cNvSpPr>
          <p:nvPr>
            <p:ph type="title"/>
          </p:nvPr>
        </p:nvSpPr>
        <p:spPr>
          <a:xfrm>
            <a:off x="729720" y="1676520"/>
            <a:ext cx="7353720" cy="2096280"/>
          </a:xfrm>
          <a:prstGeom prst="rect">
            <a:avLst/>
          </a:prstGeom>
          <a:noFill/>
          <a:ln w="0">
            <a:noFill/>
          </a:ln>
        </p:spPr>
        <p:txBody>
          <a:bodyPr lIns="91440" rIns="91440" tIns="91440" bIns="91440" anchor="ctr">
            <a:noAutofit/>
          </a:bodyPr>
          <a:p>
            <a:pPr indent="0">
              <a:buNone/>
            </a:pPr>
            <a:r>
              <a:rPr b="0" lang="fr-FR" sz="6000" spc="-1" strike="noStrike">
                <a:solidFill>
                  <a:schemeClr val="dk1"/>
                </a:solidFill>
                <a:latin typeface="Arial"/>
              </a:rPr>
              <a:t>Click to edit the title text format</a:t>
            </a:r>
            <a:endParaRPr b="0" lang="fr-FR" sz="6000" spc="-1" strike="noStrike">
              <a:solidFill>
                <a:schemeClr val="dk1"/>
              </a:solidFill>
              <a:latin typeface="Arial"/>
            </a:endParaRPr>
          </a:p>
        </p:txBody>
      </p:sp>
      <p:sp>
        <p:nvSpPr>
          <p:cNvPr id="2"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fr-FR" sz="1400" spc="-1" strike="noStrike">
                <a:solidFill>
                  <a:srgbClr val="000000"/>
                </a:solidFill>
                <a:latin typeface="Arial"/>
              </a:rPr>
              <a:t>Click to edit the outline text format</a:t>
            </a:r>
            <a:endParaRPr b="0" lang="fr-FR"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fr-FR" sz="1400" spc="-1" strike="noStrike">
                <a:solidFill>
                  <a:srgbClr val="000000"/>
                </a:solidFill>
                <a:latin typeface="Arial"/>
              </a:rPr>
              <a:t>Second Outline Level</a:t>
            </a:r>
            <a:endParaRPr b="0" lang="fr-FR"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fr-FR" sz="1400" spc="-1" strike="noStrike">
                <a:solidFill>
                  <a:srgbClr val="000000"/>
                </a:solidFill>
                <a:latin typeface="Arial"/>
              </a:rPr>
              <a:t>Third Outline Level</a:t>
            </a:r>
            <a:endParaRPr b="0" lang="fr-FR"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fr-FR" sz="1400" spc="-1" strike="noStrike">
                <a:solidFill>
                  <a:srgbClr val="000000"/>
                </a:solidFill>
                <a:latin typeface="Arial"/>
              </a:rPr>
              <a:t>Fourth Outline Level</a:t>
            </a:r>
            <a:endParaRPr b="0" lang="fr-FR"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fr-FR" sz="2000" spc="-1" strike="noStrike">
                <a:solidFill>
                  <a:srgbClr val="000000"/>
                </a:solidFill>
                <a:latin typeface="Arial"/>
              </a:rPr>
              <a:t>Fifth Outline Level</a:t>
            </a:r>
            <a:endParaRPr b="0" lang="fr-FR"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fr-FR" sz="2000" spc="-1" strike="noStrike">
                <a:solidFill>
                  <a:srgbClr val="000000"/>
                </a:solidFill>
                <a:latin typeface="Arial"/>
              </a:rPr>
              <a:t>Sixth Outline Level</a:t>
            </a:r>
            <a:endParaRPr b="0" lang="fr-FR"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fr-FR" sz="2000" spc="-1" strike="noStrike">
                <a:solidFill>
                  <a:srgbClr val="000000"/>
                </a:solidFill>
                <a:latin typeface="Arial"/>
              </a:rPr>
              <a:t>Seventh Outline Level</a:t>
            </a:r>
            <a:endParaRPr b="0" lang="fr-FR"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3"/>
  </p:sldLayoutIdLst>
</p:sldMaster>
</file>

<file path=ppt/slideMasters/slideMaster1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dk2"/>
        </a:solidFill>
      </p:bgPr>
    </p:bg>
    <p:spTree>
      <p:nvGrpSpPr>
        <p:cNvPr id="1" name=""/>
        <p:cNvGrpSpPr/>
        <p:nvPr/>
      </p:nvGrpSpPr>
      <p:grpSpPr>
        <a:xfrm>
          <a:off x="0" y="0"/>
          <a:ext cx="0" cy="0"/>
          <a:chOff x="0" y="0"/>
          <a:chExt cx="0" cy="0"/>
        </a:xfrm>
      </p:grpSpPr>
      <p:pic>
        <p:nvPicPr>
          <p:cNvPr id="38" name="Google Shape;104;p19" descr=""/>
          <p:cNvPicPr/>
          <p:nvPr/>
        </p:nvPicPr>
        <p:blipFill>
          <a:blip r:embed="rId2"/>
          <a:stretch/>
        </p:blipFill>
        <p:spPr>
          <a:xfrm rot="10800000">
            <a:off x="360" y="0"/>
            <a:ext cx="9143640" cy="5143320"/>
          </a:xfrm>
          <a:prstGeom prst="rect">
            <a:avLst/>
          </a:prstGeom>
          <a:ln w="0">
            <a:noFill/>
          </a:ln>
        </p:spPr>
      </p:pic>
      <p:sp>
        <p:nvSpPr>
          <p:cNvPr id="39" name="PlaceHolder 1"/>
          <p:cNvSpPr>
            <a:spLocks noGrp="1"/>
          </p:cNvSpPr>
          <p:nvPr>
            <p:ph type="body"/>
          </p:nvPr>
        </p:nvSpPr>
        <p:spPr>
          <a:xfrm>
            <a:off x="5704200" y="421920"/>
            <a:ext cx="2726280" cy="4299480"/>
          </a:xfrm>
          <a:prstGeom prst="rect">
            <a:avLst/>
          </a:prstGeom>
          <a:noFill/>
          <a:ln w="9360">
            <a:solidFill>
              <a:schemeClr val="dk1"/>
            </a:solidFill>
            <a:round/>
          </a:ln>
        </p:spPr>
        <p:txBody>
          <a:bodyPr lIns="90000" rIns="90000" tIns="45000" bIns="45000" anchor="t">
            <a:normAutofit fontScale="37222"/>
          </a:bodyPr>
          <a:p>
            <a:pPr marL="432000" indent="-324000">
              <a:spcBef>
                <a:spcPts val="1417"/>
              </a:spcBef>
              <a:buClr>
                <a:srgbClr val="ffffff"/>
              </a:buClr>
              <a:buSzPct val="45000"/>
              <a:buFont typeface="Wingdings" charset="2"/>
              <a:buChar char=""/>
            </a:pPr>
            <a:r>
              <a:rPr b="0" lang="fr-FR" sz="1800" spc="-1" strike="noStrike">
                <a:solidFill>
                  <a:srgbClr val="000000"/>
                </a:solidFill>
                <a:latin typeface="Arial"/>
              </a:rPr>
              <a:t>Click to edit the outline text format</a:t>
            </a:r>
            <a:endParaRPr b="0" lang="fr-FR" sz="18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000000"/>
                </a:solidFill>
                <a:latin typeface="Arial"/>
              </a:rPr>
              <a:t>Second Outline Level</a:t>
            </a:r>
            <a:endParaRPr b="0" lang="fr-FR" sz="18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000000"/>
                </a:solidFill>
                <a:latin typeface="Arial"/>
              </a:rPr>
              <a:t>Third Outline Level</a:t>
            </a:r>
            <a:endParaRPr b="0" lang="fr-FR" sz="18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000000"/>
                </a:solidFill>
                <a:latin typeface="Arial"/>
              </a:rPr>
              <a:t>Fourth Outline Level</a:t>
            </a:r>
            <a:endParaRPr b="0" lang="fr-FR" sz="18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000000"/>
                </a:solidFill>
                <a:latin typeface="Arial"/>
              </a:rPr>
              <a:t>Fifth Outline Level</a:t>
            </a:r>
            <a:endParaRPr b="0" lang="fr-FR" sz="18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000000"/>
                </a:solidFill>
                <a:latin typeface="Arial"/>
              </a:rPr>
              <a:t>Sixth Outline Level</a:t>
            </a:r>
            <a:endParaRPr b="0" lang="fr-FR" sz="18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000000"/>
                </a:solidFill>
                <a:latin typeface="Arial"/>
              </a:rPr>
              <a:t>Seventh Outline Level</a:t>
            </a:r>
            <a:endParaRPr b="0" lang="fr-FR" sz="1800" spc="-1" strike="noStrike">
              <a:solidFill>
                <a:srgbClr val="000000"/>
              </a:solidFill>
              <a:latin typeface="Arial"/>
            </a:endParaRPr>
          </a:p>
        </p:txBody>
      </p:sp>
      <p:sp>
        <p:nvSpPr>
          <p:cNvPr id="40" name="PlaceHolder 2"/>
          <p:cNvSpPr>
            <a:spLocks noGrp="1"/>
          </p:cNvSpPr>
          <p:nvPr>
            <p:ph type="title"/>
          </p:nvPr>
        </p:nvSpPr>
        <p:spPr>
          <a:xfrm>
            <a:off x="729720" y="885960"/>
            <a:ext cx="4554720" cy="1049400"/>
          </a:xfrm>
          <a:prstGeom prst="rect">
            <a:avLst/>
          </a:prstGeom>
          <a:noFill/>
          <a:ln w="0">
            <a:noFill/>
          </a:ln>
        </p:spPr>
        <p:txBody>
          <a:bodyPr lIns="91440" rIns="91440" tIns="91440" bIns="91440" anchor="ctr">
            <a:noAutofit/>
          </a:bodyPr>
          <a:p>
            <a:pPr indent="0">
              <a:buNone/>
            </a:pPr>
            <a:r>
              <a:rPr b="0" lang="fr-FR" sz="2800" spc="-1" strike="noStrike">
                <a:solidFill>
                  <a:schemeClr val="dk1"/>
                </a:solidFill>
                <a:latin typeface="Arial"/>
              </a:rPr>
              <a:t>Click to edit the title text format</a:t>
            </a:r>
            <a:endParaRPr b="0" lang="fr-FR" sz="28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67" r:id="rId3"/>
  </p:sldLayoutIdLst>
</p:sldMaster>
</file>

<file path=ppt/slideMasters/slideMaster1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dk2"/>
        </a:solidFill>
      </p:bgPr>
    </p:bg>
    <p:spTree>
      <p:nvGrpSpPr>
        <p:cNvPr id="1" name=""/>
        <p:cNvGrpSpPr/>
        <p:nvPr/>
      </p:nvGrpSpPr>
      <p:grpSpPr>
        <a:xfrm>
          <a:off x="0" y="0"/>
          <a:ext cx="0" cy="0"/>
          <a:chOff x="0" y="0"/>
          <a:chExt cx="0" cy="0"/>
        </a:xfrm>
      </p:grpSpPr>
      <p:pic>
        <p:nvPicPr>
          <p:cNvPr id="41" name="Google Shape;109;p20" descr=""/>
          <p:cNvPicPr/>
          <p:nvPr/>
        </p:nvPicPr>
        <p:blipFill>
          <a:blip r:embed="rId2"/>
          <a:stretch/>
        </p:blipFill>
        <p:spPr>
          <a:xfrm flipH="1">
            <a:off x="360" y="0"/>
            <a:ext cx="9143640" cy="5143320"/>
          </a:xfrm>
          <a:prstGeom prst="rect">
            <a:avLst/>
          </a:prstGeom>
          <a:ln w="0">
            <a:noFill/>
          </a:ln>
        </p:spPr>
      </p:pic>
      <p:sp>
        <p:nvSpPr>
          <p:cNvPr id="42" name="PlaceHolder 1"/>
          <p:cNvSpPr>
            <a:spLocks noGrp="1"/>
          </p:cNvSpPr>
          <p:nvPr>
            <p:ph type="title"/>
          </p:nvPr>
        </p:nvSpPr>
        <p:spPr>
          <a:xfrm>
            <a:off x="1750680" y="1220040"/>
            <a:ext cx="5642280" cy="841320"/>
          </a:xfrm>
          <a:prstGeom prst="rect">
            <a:avLst/>
          </a:prstGeom>
          <a:noFill/>
          <a:ln w="0">
            <a:noFill/>
          </a:ln>
        </p:spPr>
        <p:txBody>
          <a:bodyPr lIns="91440" rIns="91440" tIns="91440" bIns="91440" anchor="ctr">
            <a:noAutofit/>
          </a:bodyPr>
          <a:p>
            <a:pPr indent="0">
              <a:buNone/>
            </a:pPr>
            <a:r>
              <a:rPr b="0" lang="fr-FR" sz="4500" spc="-1" strike="noStrike">
                <a:solidFill>
                  <a:schemeClr val="dk1"/>
                </a:solidFill>
                <a:latin typeface="Arial"/>
              </a:rPr>
              <a:t>Click to edit the title text format</a:t>
            </a:r>
            <a:endParaRPr b="0" lang="fr-FR" sz="4500" spc="-1" strike="noStrike">
              <a:solidFill>
                <a:schemeClr val="dk1"/>
              </a:solidFill>
              <a:latin typeface="Arial"/>
            </a:endParaRPr>
          </a:p>
        </p:txBody>
      </p:sp>
      <p:sp>
        <p:nvSpPr>
          <p:cNvPr id="43"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400" spc="-1" strike="noStrike">
                <a:solidFill>
                  <a:srgbClr val="000000"/>
                </a:solidFill>
                <a:latin typeface="Arial"/>
              </a:rPr>
              <a:t>Click to edit the outline text format</a:t>
            </a:r>
            <a:endParaRPr b="0" lang="fr-FR" sz="1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fr-FR" sz="1400" spc="-1" strike="noStrike">
                <a:solidFill>
                  <a:srgbClr val="000000"/>
                </a:solidFill>
                <a:latin typeface="Arial"/>
              </a:rPr>
              <a:t>Second Outline Level</a:t>
            </a:r>
            <a:endParaRPr b="0" lang="fr-FR" sz="1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fr-FR" sz="1400" spc="-1" strike="noStrike">
                <a:solidFill>
                  <a:srgbClr val="000000"/>
                </a:solidFill>
                <a:latin typeface="Arial"/>
              </a:rPr>
              <a:t>Third Outline Level</a:t>
            </a:r>
            <a:endParaRPr b="0" lang="fr-FR" sz="1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fr-FR" sz="1400" spc="-1" strike="noStrike">
                <a:solidFill>
                  <a:srgbClr val="000000"/>
                </a:solidFill>
                <a:latin typeface="Arial"/>
              </a:rPr>
              <a:t>Fourth Outline Level</a:t>
            </a:r>
            <a:endParaRPr b="0" lang="fr-FR" sz="1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fr-FR" sz="2000" spc="-1" strike="noStrike">
                <a:solidFill>
                  <a:srgbClr val="000000"/>
                </a:solidFill>
                <a:latin typeface="Arial"/>
              </a:rPr>
              <a:t>Fifth Outline Level</a:t>
            </a:r>
            <a:endParaRPr b="0" lang="fr-FR" sz="20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fr-FR" sz="2000" spc="-1" strike="noStrike">
                <a:solidFill>
                  <a:srgbClr val="000000"/>
                </a:solidFill>
                <a:latin typeface="Arial"/>
              </a:rPr>
              <a:t>Sixth Outline Level</a:t>
            </a:r>
            <a:endParaRPr b="0" lang="fr-FR" sz="20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fr-FR" sz="2000" spc="-1" strike="noStrike">
                <a:solidFill>
                  <a:srgbClr val="000000"/>
                </a:solidFill>
                <a:latin typeface="Arial"/>
              </a:rPr>
              <a:t>Seventh Outline Level</a:t>
            </a:r>
            <a:endParaRPr b="0" lang="fr-FR"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9" r:id="rId3"/>
  </p:sldLayoutIdLst>
</p:sldMaster>
</file>

<file path=ppt/slideMasters/slideMaster1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dk2"/>
        </a:solidFill>
      </p:bgPr>
    </p:bg>
    <p:spTree>
      <p:nvGrpSpPr>
        <p:cNvPr id="1" name=""/>
        <p:cNvGrpSpPr/>
        <p:nvPr/>
      </p:nvGrpSpPr>
      <p:grpSpPr>
        <a:xfrm>
          <a:off x="0" y="0"/>
          <a:ext cx="0" cy="0"/>
          <a:chOff x="0" y="0"/>
          <a:chExt cx="0" cy="0"/>
        </a:xfrm>
      </p:grpSpPr>
      <p:pic>
        <p:nvPicPr>
          <p:cNvPr id="44" name="Google Shape;13;p3" descr=""/>
          <p:cNvPicPr/>
          <p:nvPr/>
        </p:nvPicPr>
        <p:blipFill>
          <a:blip r:embed="rId2"/>
          <a:stretch/>
        </p:blipFill>
        <p:spPr>
          <a:xfrm>
            <a:off x="0" y="0"/>
            <a:ext cx="9143640" cy="5143320"/>
          </a:xfrm>
          <a:prstGeom prst="rect">
            <a:avLst/>
          </a:prstGeom>
          <a:ln w="0">
            <a:noFill/>
          </a:ln>
        </p:spPr>
      </p:pic>
      <p:sp>
        <p:nvSpPr>
          <p:cNvPr id="45" name="PlaceHolder 1"/>
          <p:cNvSpPr>
            <a:spLocks noGrp="1"/>
          </p:cNvSpPr>
          <p:nvPr>
            <p:ph type="title"/>
          </p:nvPr>
        </p:nvSpPr>
        <p:spPr>
          <a:xfrm>
            <a:off x="2193840" y="2941200"/>
            <a:ext cx="6236640" cy="999720"/>
          </a:xfrm>
          <a:prstGeom prst="rect">
            <a:avLst/>
          </a:prstGeom>
          <a:noFill/>
          <a:ln w="0">
            <a:noFill/>
          </a:ln>
        </p:spPr>
        <p:txBody>
          <a:bodyPr lIns="91440" rIns="91440" tIns="91440" bIns="91440" anchor="ctr">
            <a:noAutofit/>
          </a:bodyPr>
          <a:p>
            <a:pPr indent="0">
              <a:buNone/>
            </a:pPr>
            <a:r>
              <a:rPr b="0" lang="fr-FR" sz="5000" spc="-1" strike="noStrike">
                <a:solidFill>
                  <a:schemeClr val="dk1"/>
                </a:solidFill>
                <a:latin typeface="Arial"/>
              </a:rPr>
              <a:t>Click to edit the title text format</a:t>
            </a:r>
            <a:endParaRPr b="0" lang="fr-FR" sz="5000" spc="-1" strike="noStrike">
              <a:solidFill>
                <a:schemeClr val="dk1"/>
              </a:solidFill>
              <a:latin typeface="Arial"/>
            </a:endParaRPr>
          </a:p>
        </p:txBody>
      </p:sp>
      <p:sp>
        <p:nvSpPr>
          <p:cNvPr id="46" name="PlaceHolder 2"/>
          <p:cNvSpPr>
            <a:spLocks noGrp="1"/>
          </p:cNvSpPr>
          <p:nvPr>
            <p:ph type="title"/>
          </p:nvPr>
        </p:nvSpPr>
        <p:spPr>
          <a:xfrm>
            <a:off x="729720" y="2941200"/>
            <a:ext cx="1464120" cy="999720"/>
          </a:xfrm>
          <a:prstGeom prst="rect">
            <a:avLst/>
          </a:prstGeom>
          <a:noFill/>
          <a:ln w="0">
            <a:noFill/>
          </a:ln>
        </p:spPr>
        <p:txBody>
          <a:bodyPr lIns="91440" rIns="91440" tIns="91440" bIns="91440" anchor="ctr">
            <a:noAutofit/>
          </a:bodyPr>
          <a:p>
            <a:pPr indent="0" algn="ctr">
              <a:lnSpc>
                <a:spcPct val="100000"/>
              </a:lnSpc>
              <a:buNone/>
            </a:pPr>
            <a:r>
              <a:rPr b="1" lang="fr-FR" sz="5600" spc="-1" strike="noStrike">
                <a:solidFill>
                  <a:schemeClr val="dk1"/>
                </a:solidFill>
                <a:latin typeface="Sen"/>
                <a:ea typeface="Sen"/>
              </a:rPr>
              <a:t>xx%</a:t>
            </a:r>
            <a:endParaRPr b="0" lang="fr-FR" sz="5600" spc="-1" strike="noStrike">
              <a:solidFill>
                <a:schemeClr val="dk1"/>
              </a:solidFill>
              <a:latin typeface="Arial"/>
            </a:endParaRPr>
          </a:p>
        </p:txBody>
      </p:sp>
      <p:sp>
        <p:nvSpPr>
          <p:cNvPr id="47" name="PlaceHolder 3"/>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400" spc="-1" strike="noStrike">
                <a:solidFill>
                  <a:srgbClr val="000000"/>
                </a:solidFill>
                <a:latin typeface="Arial"/>
              </a:rPr>
              <a:t>Click to edit the outline text format</a:t>
            </a:r>
            <a:endParaRPr b="0" lang="fr-FR" sz="1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fr-FR" sz="1400" spc="-1" strike="noStrike">
                <a:solidFill>
                  <a:srgbClr val="000000"/>
                </a:solidFill>
                <a:latin typeface="Arial"/>
              </a:rPr>
              <a:t>Second Outline Level</a:t>
            </a:r>
            <a:endParaRPr b="0" lang="fr-FR" sz="1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fr-FR" sz="1400" spc="-1" strike="noStrike">
                <a:solidFill>
                  <a:srgbClr val="000000"/>
                </a:solidFill>
                <a:latin typeface="Arial"/>
              </a:rPr>
              <a:t>Third Outline Level</a:t>
            </a:r>
            <a:endParaRPr b="0" lang="fr-FR" sz="1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fr-FR" sz="1400" spc="-1" strike="noStrike">
                <a:solidFill>
                  <a:srgbClr val="000000"/>
                </a:solidFill>
                <a:latin typeface="Arial"/>
              </a:rPr>
              <a:t>Fourth Outline Level</a:t>
            </a:r>
            <a:endParaRPr b="0" lang="fr-FR" sz="1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fr-FR" sz="2000" spc="-1" strike="noStrike">
                <a:solidFill>
                  <a:srgbClr val="000000"/>
                </a:solidFill>
                <a:latin typeface="Arial"/>
              </a:rPr>
              <a:t>Fifth Outline Level</a:t>
            </a:r>
            <a:endParaRPr b="0" lang="fr-FR" sz="20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fr-FR" sz="2000" spc="-1" strike="noStrike">
                <a:solidFill>
                  <a:srgbClr val="000000"/>
                </a:solidFill>
                <a:latin typeface="Arial"/>
              </a:rPr>
              <a:t>Sixth Outline Level</a:t>
            </a:r>
            <a:endParaRPr b="0" lang="fr-FR" sz="20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fr-FR" sz="2000" spc="-1" strike="noStrike">
                <a:solidFill>
                  <a:srgbClr val="000000"/>
                </a:solidFill>
                <a:latin typeface="Arial"/>
              </a:rPr>
              <a:t>Seventh Outline Level</a:t>
            </a:r>
            <a:endParaRPr b="0" lang="fr-FR"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1" r:id="rId3"/>
  </p:sldLayoutIdLst>
</p:sldMaster>
</file>

<file path=ppt/slideMasters/slideMaster1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dk2"/>
        </a:solidFill>
      </p:bgPr>
    </p:bg>
    <p:spTree>
      <p:nvGrpSpPr>
        <p:cNvPr id="1" name=""/>
        <p:cNvGrpSpPr/>
        <p:nvPr/>
      </p:nvGrpSpPr>
      <p:grpSpPr>
        <a:xfrm>
          <a:off x="0" y="0"/>
          <a:ext cx="0" cy="0"/>
          <a:chOff x="0" y="0"/>
          <a:chExt cx="0" cy="0"/>
        </a:xfrm>
      </p:grpSpPr>
      <p:pic>
        <p:nvPicPr>
          <p:cNvPr id="48" name="Google Shape;113;p21" descr=""/>
          <p:cNvPicPr/>
          <p:nvPr/>
        </p:nvPicPr>
        <p:blipFill>
          <a:blip r:embed="rId2"/>
          <a:stretch/>
        </p:blipFill>
        <p:spPr>
          <a:xfrm>
            <a:off x="0" y="0"/>
            <a:ext cx="9143640" cy="5143320"/>
          </a:xfrm>
          <a:prstGeom prst="rect">
            <a:avLst/>
          </a:prstGeom>
          <a:ln w="0">
            <a:noFill/>
          </a:ln>
        </p:spPr>
      </p:pic>
      <p:sp>
        <p:nvSpPr>
          <p:cNvPr id="49" name="PlaceHolder 1"/>
          <p:cNvSpPr>
            <a:spLocks noGrp="1"/>
          </p:cNvSpPr>
          <p:nvPr>
            <p:ph type="title"/>
          </p:nvPr>
        </p:nvSpPr>
        <p:spPr>
          <a:xfrm>
            <a:off x="720000" y="712080"/>
            <a:ext cx="3610800" cy="1152360"/>
          </a:xfrm>
          <a:prstGeom prst="rect">
            <a:avLst/>
          </a:prstGeom>
          <a:noFill/>
          <a:ln w="0">
            <a:noFill/>
          </a:ln>
        </p:spPr>
        <p:txBody>
          <a:bodyPr lIns="91440" rIns="91440" tIns="91440" bIns="91440" anchor="ctr">
            <a:noAutofit/>
          </a:bodyPr>
          <a:p>
            <a:pPr indent="0">
              <a:buNone/>
            </a:pPr>
            <a:r>
              <a:rPr b="0" lang="fr-FR" sz="4800" spc="-1" strike="noStrike">
                <a:solidFill>
                  <a:schemeClr val="dk1"/>
                </a:solidFill>
                <a:latin typeface="Arial"/>
              </a:rPr>
              <a:t>Click to edit the title text format</a:t>
            </a:r>
            <a:endParaRPr b="0" lang="fr-FR" sz="4800" spc="-1" strike="noStrike">
              <a:solidFill>
                <a:schemeClr val="dk1"/>
              </a:solidFill>
              <a:latin typeface="Arial"/>
            </a:endParaRPr>
          </a:p>
        </p:txBody>
      </p:sp>
      <p:sp>
        <p:nvSpPr>
          <p:cNvPr id="50" name="Google Shape;116;p21"/>
          <p:cNvSpPr/>
          <p:nvPr/>
        </p:nvSpPr>
        <p:spPr>
          <a:xfrm>
            <a:off x="4501800" y="2955600"/>
            <a:ext cx="3928320" cy="542880"/>
          </a:xfrm>
          <a:prstGeom prst="rect">
            <a:avLst/>
          </a:prstGeom>
          <a:noFill/>
          <a:ln w="0">
            <a:noFill/>
          </a:ln>
        </p:spPr>
        <p:style>
          <a:lnRef idx="0"/>
          <a:fillRef idx="0"/>
          <a:effectRef idx="0"/>
          <a:fontRef idx="minor"/>
        </p:style>
        <p:txBody>
          <a:bodyPr tIns="91440" bIns="91440" anchor="ctr">
            <a:noAutofit/>
          </a:bodyPr>
          <a:p>
            <a:pPr defTabSz="914400">
              <a:lnSpc>
                <a:spcPct val="100000"/>
              </a:lnSpc>
              <a:spcBef>
                <a:spcPts val="300"/>
              </a:spcBef>
              <a:tabLst>
                <a:tab algn="l" pos="0"/>
              </a:tabLst>
            </a:pPr>
            <a:r>
              <a:rPr b="0" lang="en" sz="1000" spc="-1" strike="noStrike">
                <a:solidFill>
                  <a:schemeClr val="dk1"/>
                </a:solidFill>
                <a:latin typeface="Public Sans"/>
                <a:ea typeface="Public Sans"/>
              </a:rPr>
              <a:t>CREDITS: This presentation template was created by </a:t>
            </a:r>
            <a:r>
              <a:rPr b="1" lang="en" sz="1000" spc="-1" strike="noStrike" u="sng">
                <a:solidFill>
                  <a:schemeClr val="dk1"/>
                </a:solidFill>
                <a:uFillTx/>
                <a:latin typeface="Public Sans"/>
                <a:ea typeface="Public Sans"/>
                <a:hlinkClick r:id="rId3"/>
              </a:rPr>
              <a:t>Slidesgo</a:t>
            </a:r>
            <a:r>
              <a:rPr b="0" lang="en" sz="1000" spc="-1" strike="noStrike">
                <a:solidFill>
                  <a:schemeClr val="dk1"/>
                </a:solidFill>
                <a:latin typeface="Public Sans"/>
                <a:ea typeface="Public Sans"/>
              </a:rPr>
              <a:t>, and includes icons, infographics &amp; images by </a:t>
            </a:r>
            <a:r>
              <a:rPr b="1" lang="en" sz="1000" spc="-1" strike="noStrike" u="sng">
                <a:solidFill>
                  <a:schemeClr val="dk1"/>
                </a:solidFill>
                <a:uFillTx/>
                <a:latin typeface="Public Sans"/>
                <a:ea typeface="Public Sans"/>
                <a:hlinkClick r:id="rId4"/>
              </a:rPr>
              <a:t>Freepik</a:t>
            </a:r>
            <a:endParaRPr b="0" lang="en-US" sz="1000" spc="-1" strike="noStrike">
              <a:solidFill>
                <a:srgbClr val="ffffff"/>
              </a:solidFill>
              <a:latin typeface="OpenSymbol"/>
            </a:endParaRPr>
          </a:p>
        </p:txBody>
      </p:sp>
      <p:sp>
        <p:nvSpPr>
          <p:cNvPr id="51"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400" spc="-1" strike="noStrike">
                <a:solidFill>
                  <a:srgbClr val="000000"/>
                </a:solidFill>
                <a:latin typeface="Arial"/>
              </a:rPr>
              <a:t>Click to edit the outline text format</a:t>
            </a:r>
            <a:endParaRPr b="0" lang="fr-FR" sz="1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fr-FR" sz="1400" spc="-1" strike="noStrike">
                <a:solidFill>
                  <a:srgbClr val="000000"/>
                </a:solidFill>
                <a:latin typeface="Arial"/>
              </a:rPr>
              <a:t>Second Outline Level</a:t>
            </a:r>
            <a:endParaRPr b="0" lang="fr-FR" sz="1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fr-FR" sz="1400" spc="-1" strike="noStrike">
                <a:solidFill>
                  <a:srgbClr val="000000"/>
                </a:solidFill>
                <a:latin typeface="Arial"/>
              </a:rPr>
              <a:t>Third Outline Level</a:t>
            </a:r>
            <a:endParaRPr b="0" lang="fr-FR" sz="1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fr-FR" sz="1400" spc="-1" strike="noStrike">
                <a:solidFill>
                  <a:srgbClr val="000000"/>
                </a:solidFill>
                <a:latin typeface="Arial"/>
              </a:rPr>
              <a:t>Fourth Outline Level</a:t>
            </a:r>
            <a:endParaRPr b="0" lang="fr-FR" sz="1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fr-FR" sz="2000" spc="-1" strike="noStrike">
                <a:solidFill>
                  <a:srgbClr val="000000"/>
                </a:solidFill>
                <a:latin typeface="Arial"/>
              </a:rPr>
              <a:t>Fifth Outline Level</a:t>
            </a:r>
            <a:endParaRPr b="0" lang="fr-FR" sz="20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fr-FR" sz="2000" spc="-1" strike="noStrike">
                <a:solidFill>
                  <a:srgbClr val="000000"/>
                </a:solidFill>
                <a:latin typeface="Arial"/>
              </a:rPr>
              <a:t>Sixth Outline Level</a:t>
            </a:r>
            <a:endParaRPr b="0" lang="fr-FR" sz="20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fr-FR" sz="2000" spc="-1" strike="noStrike">
                <a:solidFill>
                  <a:srgbClr val="000000"/>
                </a:solidFill>
                <a:latin typeface="Arial"/>
              </a:rPr>
              <a:t>Seventh Outline Level</a:t>
            </a:r>
            <a:endParaRPr b="0" lang="fr-FR"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3" r:id="rId5"/>
  </p:sldLayoutIdLst>
</p:sldMaster>
</file>

<file path=ppt/slideMasters/slideMaster1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dk2"/>
        </a:solidFill>
      </p:bgPr>
    </p:bg>
    <p:spTree>
      <p:nvGrpSpPr>
        <p:cNvPr id="1" name=""/>
        <p:cNvGrpSpPr/>
        <p:nvPr/>
      </p:nvGrpSpPr>
      <p:grpSpPr>
        <a:xfrm>
          <a:off x="0" y="0"/>
          <a:ext cx="0" cy="0"/>
          <a:chOff x="0" y="0"/>
          <a:chExt cx="0" cy="0"/>
        </a:xfrm>
      </p:grpSpPr>
      <p:pic>
        <p:nvPicPr>
          <p:cNvPr id="52" name="Google Shape;118;p22" descr=""/>
          <p:cNvPicPr/>
          <p:nvPr/>
        </p:nvPicPr>
        <p:blipFill>
          <a:blip r:embed="rId2"/>
          <a:stretch/>
        </p:blipFill>
        <p:spPr>
          <a:xfrm>
            <a:off x="0" y="0"/>
            <a:ext cx="9143640" cy="5143320"/>
          </a:xfrm>
          <a:prstGeom prst="rect">
            <a:avLst/>
          </a:prstGeom>
          <a:ln w="0">
            <a:noFill/>
          </a:ln>
        </p:spPr>
      </p:pic>
    </p:spTree>
  </p:cSld>
  <p:clrMap bg1="lt1" bg2="lt2" tx1="dk1" tx2="dk2" accent1="accent1" accent2="accent2" accent3="accent3" accent4="accent4" accent5="accent5" accent6="accent6" hlink="hlink" folHlink="folHlink"/>
  <p:sldLayoutIdLst>
    <p:sldLayoutId id="2147483675" r:id="rId3"/>
  </p:sldLayoutIdLst>
</p:sldMaster>
</file>

<file path=ppt/slideMasters/slideMaster1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dk2"/>
        </a:solidFill>
      </p:bgPr>
    </p:bg>
    <p:spTree>
      <p:nvGrpSpPr>
        <p:cNvPr id="1" name=""/>
        <p:cNvGrpSpPr/>
        <p:nvPr/>
      </p:nvGrpSpPr>
      <p:grpSpPr>
        <a:xfrm>
          <a:off x="0" y="0"/>
          <a:ext cx="0" cy="0"/>
          <a:chOff x="0" y="0"/>
          <a:chExt cx="0" cy="0"/>
        </a:xfrm>
      </p:grpSpPr>
      <p:pic>
        <p:nvPicPr>
          <p:cNvPr id="53" name="Google Shape;120;p23" descr=""/>
          <p:cNvPicPr/>
          <p:nvPr/>
        </p:nvPicPr>
        <p:blipFill>
          <a:blip r:embed="rId2"/>
          <a:stretch/>
        </p:blipFill>
        <p:spPr>
          <a:xfrm>
            <a:off x="0" y="0"/>
            <a:ext cx="9143640" cy="5143320"/>
          </a:xfrm>
          <a:prstGeom prst="rect">
            <a:avLst/>
          </a:prstGeom>
          <a:ln w="0">
            <a:noFill/>
          </a:ln>
        </p:spPr>
      </p:pic>
    </p:spTree>
  </p:cSld>
  <p:clrMap bg1="lt1" bg2="lt2" tx1="dk1" tx2="dk2" accent1="accent1" accent2="accent2" accent3="accent3" accent4="accent4" accent5="accent5" accent6="accent6" hlink="hlink" folHlink="folHlink"/>
  <p:sldLayoutIdLst>
    <p:sldLayoutId id="2147483677" r:id="rId3"/>
  </p:sldLayoutIdLst>
</p:sldMaster>
</file>

<file path=ppt/slideMasters/slideMaster1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dk2"/>
        </a:solidFill>
      </p:bgPr>
    </p:bg>
    <p:spTree>
      <p:nvGrpSpPr>
        <p:cNvPr id="1" name=""/>
        <p:cNvGrpSpPr/>
        <p:nvPr/>
      </p:nvGrpSpPr>
      <p:grpSpPr>
        <a:xfrm>
          <a:off x="0" y="0"/>
          <a:ext cx="0" cy="0"/>
          <a:chOff x="0" y="0"/>
          <a:chExt cx="0" cy="0"/>
        </a:xfrm>
      </p:grpSpPr>
      <p:pic>
        <p:nvPicPr>
          <p:cNvPr id="54" name="Google Shape;18;p4" descr=""/>
          <p:cNvPicPr/>
          <p:nvPr/>
        </p:nvPicPr>
        <p:blipFill>
          <a:blip r:embed="rId2"/>
          <a:stretch/>
        </p:blipFill>
        <p:spPr>
          <a:xfrm>
            <a:off x="-70920" y="-39960"/>
            <a:ext cx="9285120" cy="5222880"/>
          </a:xfrm>
          <a:prstGeom prst="rect">
            <a:avLst/>
          </a:prstGeom>
          <a:ln w="0">
            <a:noFill/>
          </a:ln>
        </p:spPr>
      </p:pic>
      <p:sp>
        <p:nvSpPr>
          <p:cNvPr id="55" name="PlaceHolder 1"/>
          <p:cNvSpPr>
            <a:spLocks noGrp="1"/>
          </p:cNvSpPr>
          <p:nvPr>
            <p:ph type="body"/>
          </p:nvPr>
        </p:nvSpPr>
        <p:spPr>
          <a:xfrm>
            <a:off x="5257440" y="2791800"/>
            <a:ext cx="2486880" cy="604080"/>
          </a:xfrm>
          <a:prstGeom prst="rect">
            <a:avLst/>
          </a:prstGeom>
          <a:noFill/>
          <a:ln w="0">
            <a:noFill/>
          </a:ln>
        </p:spPr>
        <p:txBody>
          <a:bodyPr lIns="91440" rIns="91440" tIns="91440" bIns="91440" anchor="t">
            <a:noAutofit/>
          </a:bodyPr>
          <a:p>
            <a:pPr marL="432000" indent="-324000">
              <a:spcBef>
                <a:spcPts val="1417"/>
              </a:spcBef>
              <a:buClr>
                <a:srgbClr val="ffffff"/>
              </a:buClr>
              <a:buSzPct val="45000"/>
              <a:buFont typeface="Wingdings" charset="2"/>
              <a:buChar char=""/>
            </a:pPr>
            <a:r>
              <a:rPr b="0" lang="fr-FR" sz="1400" spc="-1" strike="noStrike">
                <a:solidFill>
                  <a:srgbClr val="000000"/>
                </a:solidFill>
                <a:latin typeface="Arial"/>
              </a:rPr>
              <a:t>Click to edit the outline text format</a:t>
            </a:r>
            <a:endParaRPr b="0" lang="fr-FR" sz="1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fr-FR" sz="1400" spc="-1" strike="noStrike">
                <a:solidFill>
                  <a:srgbClr val="000000"/>
                </a:solidFill>
                <a:latin typeface="Arial"/>
              </a:rPr>
              <a:t>Second Outline Level</a:t>
            </a:r>
            <a:endParaRPr b="0" lang="fr-FR" sz="1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fr-FR" sz="1400" spc="-1" strike="noStrike">
                <a:solidFill>
                  <a:srgbClr val="000000"/>
                </a:solidFill>
                <a:latin typeface="Arial"/>
              </a:rPr>
              <a:t>Third Outline Level</a:t>
            </a:r>
            <a:endParaRPr b="0" lang="fr-FR" sz="1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fr-FR" sz="1400" spc="-1" strike="noStrike">
                <a:solidFill>
                  <a:srgbClr val="000000"/>
                </a:solidFill>
                <a:latin typeface="Arial"/>
              </a:rPr>
              <a:t>Fourth Outline Level</a:t>
            </a:r>
            <a:endParaRPr b="0" lang="fr-FR" sz="1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fr-FR" sz="1400" spc="-1" strike="noStrike">
                <a:solidFill>
                  <a:srgbClr val="000000"/>
                </a:solidFill>
                <a:latin typeface="Arial"/>
              </a:rPr>
              <a:t>Fifth Outline Level</a:t>
            </a:r>
            <a:endParaRPr b="0" lang="fr-FR" sz="14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fr-FR" sz="1400" spc="-1" strike="noStrike">
                <a:solidFill>
                  <a:srgbClr val="000000"/>
                </a:solidFill>
                <a:latin typeface="Arial"/>
              </a:rPr>
              <a:t>Sixth Outline Level</a:t>
            </a:r>
            <a:endParaRPr b="0" lang="fr-FR" sz="14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fr-FR" sz="1400" spc="-1" strike="noStrike">
                <a:solidFill>
                  <a:srgbClr val="000000"/>
                </a:solidFill>
                <a:latin typeface="Arial"/>
              </a:rPr>
              <a:t>Seventh Outline Level</a:t>
            </a:r>
            <a:endParaRPr b="0" lang="fr-FR" sz="1400" spc="-1" strike="noStrike">
              <a:solidFill>
                <a:srgbClr val="000000"/>
              </a:solidFill>
              <a:latin typeface="Arial"/>
            </a:endParaRPr>
          </a:p>
        </p:txBody>
      </p:sp>
      <p:sp>
        <p:nvSpPr>
          <p:cNvPr id="56" name="PlaceHolder 2"/>
          <p:cNvSpPr>
            <a:spLocks noGrp="1"/>
          </p:cNvSpPr>
          <p:nvPr>
            <p:ph type="title"/>
          </p:nvPr>
        </p:nvSpPr>
        <p:spPr>
          <a:xfrm>
            <a:off x="5255280" y="1747080"/>
            <a:ext cx="2491920" cy="1044720"/>
          </a:xfrm>
          <a:prstGeom prst="rect">
            <a:avLst/>
          </a:prstGeom>
          <a:noFill/>
          <a:ln w="0">
            <a:noFill/>
          </a:ln>
        </p:spPr>
        <p:txBody>
          <a:bodyPr lIns="91440" rIns="91440" tIns="91440" bIns="91440" anchor="ctr">
            <a:noAutofit/>
          </a:bodyPr>
          <a:p>
            <a:pPr indent="0">
              <a:buNone/>
            </a:pPr>
            <a:r>
              <a:rPr b="0" lang="fr-FR" sz="3500" spc="-1" strike="noStrike">
                <a:solidFill>
                  <a:schemeClr val="dk1"/>
                </a:solidFill>
                <a:latin typeface="Arial"/>
              </a:rPr>
              <a:t>Click to edit the title text format</a:t>
            </a:r>
            <a:endParaRPr b="0" lang="fr-FR" sz="35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79" r:id="rId3"/>
  </p:sldLayoutIdLst>
</p:sldMaster>
</file>

<file path=ppt/slideMasters/slideMaster1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dk2"/>
        </a:solidFill>
      </p:bgPr>
    </p:bg>
    <p:spTree>
      <p:nvGrpSpPr>
        <p:cNvPr id="1" name=""/>
        <p:cNvGrpSpPr/>
        <p:nvPr/>
      </p:nvGrpSpPr>
      <p:grpSpPr>
        <a:xfrm>
          <a:off x="0" y="0"/>
          <a:ext cx="0" cy="0"/>
          <a:chOff x="0" y="0"/>
          <a:chExt cx="0" cy="0"/>
        </a:xfrm>
      </p:grpSpPr>
      <p:pic>
        <p:nvPicPr>
          <p:cNvPr id="59" name="Google Shape;22;p5" descr=""/>
          <p:cNvPicPr/>
          <p:nvPr/>
        </p:nvPicPr>
        <p:blipFill>
          <a:blip r:embed="rId2"/>
          <a:stretch/>
        </p:blipFill>
        <p:spPr>
          <a:xfrm flipH="1">
            <a:off x="360" y="0"/>
            <a:ext cx="9143640" cy="5143320"/>
          </a:xfrm>
          <a:prstGeom prst="rect">
            <a:avLst/>
          </a:prstGeom>
          <a:ln w="0">
            <a:noFill/>
          </a:ln>
        </p:spPr>
      </p:pic>
      <p:sp>
        <p:nvSpPr>
          <p:cNvPr id="60" name="PlaceHolder 1"/>
          <p:cNvSpPr>
            <a:spLocks noGrp="1"/>
          </p:cNvSpPr>
          <p:nvPr>
            <p:ph type="title"/>
          </p:nvPr>
        </p:nvSpPr>
        <p:spPr>
          <a:xfrm>
            <a:off x="1107000" y="2631240"/>
            <a:ext cx="3252600" cy="328680"/>
          </a:xfrm>
          <a:prstGeom prst="rect">
            <a:avLst/>
          </a:prstGeom>
          <a:noFill/>
          <a:ln w="0">
            <a:noFill/>
          </a:ln>
        </p:spPr>
        <p:txBody>
          <a:bodyPr lIns="91440" rIns="91440" tIns="91440" bIns="91440" anchor="ctr">
            <a:noAutofit/>
          </a:bodyPr>
          <a:p>
            <a:pPr indent="0">
              <a:buNone/>
            </a:pPr>
            <a:r>
              <a:rPr b="0" lang="fr-FR" sz="2000" spc="-1" strike="noStrike">
                <a:solidFill>
                  <a:schemeClr val="dk1"/>
                </a:solidFill>
                <a:latin typeface="Arial"/>
              </a:rPr>
              <a:t>Click to edit the title text format</a:t>
            </a:r>
            <a:endParaRPr b="0" lang="fr-FR" sz="2000" spc="-1" strike="noStrike">
              <a:solidFill>
                <a:schemeClr val="dk1"/>
              </a:solidFill>
              <a:latin typeface="Arial"/>
            </a:endParaRPr>
          </a:p>
        </p:txBody>
      </p:sp>
      <p:sp>
        <p:nvSpPr>
          <p:cNvPr id="61" name="PlaceHolder 2"/>
          <p:cNvSpPr>
            <a:spLocks noGrp="1"/>
          </p:cNvSpPr>
          <p:nvPr>
            <p:ph type="title"/>
          </p:nvPr>
        </p:nvSpPr>
        <p:spPr>
          <a:xfrm>
            <a:off x="4784040" y="2631240"/>
            <a:ext cx="3252600" cy="328680"/>
          </a:xfrm>
          <a:prstGeom prst="rect">
            <a:avLst/>
          </a:prstGeom>
          <a:noFill/>
          <a:ln w="0">
            <a:noFill/>
          </a:ln>
        </p:spPr>
        <p:txBody>
          <a:bodyPr lIns="91440" rIns="91440" tIns="91440" bIns="91440" anchor="ctr">
            <a:noAutofit/>
          </a:bodyPr>
          <a:p>
            <a:pPr indent="0">
              <a:buNone/>
            </a:pPr>
            <a:r>
              <a:rPr b="0" lang="fr-FR" sz="2000" spc="-1" strike="noStrike">
                <a:solidFill>
                  <a:schemeClr val="dk1"/>
                </a:solidFill>
                <a:latin typeface="Arial"/>
              </a:rPr>
              <a:t>Click to edit the title text format</a:t>
            </a:r>
            <a:endParaRPr b="0" lang="fr-FR" sz="2000" spc="-1" strike="noStrike">
              <a:solidFill>
                <a:schemeClr val="dk1"/>
              </a:solidFill>
              <a:latin typeface="Arial"/>
            </a:endParaRPr>
          </a:p>
        </p:txBody>
      </p:sp>
      <p:sp>
        <p:nvSpPr>
          <p:cNvPr id="62" name="PlaceHolder 3"/>
          <p:cNvSpPr>
            <a:spLocks noGrp="1"/>
          </p:cNvSpPr>
          <p:nvPr>
            <p:ph type="title"/>
          </p:nvPr>
        </p:nvSpPr>
        <p:spPr>
          <a:xfrm>
            <a:off x="713160" y="539640"/>
            <a:ext cx="7717320" cy="477720"/>
          </a:xfrm>
          <a:prstGeom prst="rect">
            <a:avLst/>
          </a:prstGeom>
          <a:noFill/>
          <a:ln w="0">
            <a:noFill/>
          </a:ln>
        </p:spPr>
        <p:txBody>
          <a:bodyPr lIns="91440" rIns="91440" tIns="91440" bIns="91440" anchor="ctr">
            <a:noAutofit/>
          </a:bodyPr>
          <a:p>
            <a:pPr indent="0">
              <a:buNone/>
            </a:pPr>
            <a:r>
              <a:rPr b="0" lang="fr-FR" sz="2800" spc="-1" strike="noStrike">
                <a:solidFill>
                  <a:schemeClr val="dk1"/>
                </a:solidFill>
                <a:latin typeface="Arial"/>
              </a:rPr>
              <a:t>Click to edit the title text format</a:t>
            </a:r>
            <a:endParaRPr b="0" lang="fr-FR" sz="28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81" r:id="rId3"/>
  </p:sldLayoutIdLst>
</p:sldMaster>
</file>

<file path=ppt/slideMasters/slideMaster1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dk2"/>
        </a:solidFill>
      </p:bgPr>
    </p:bg>
    <p:spTree>
      <p:nvGrpSpPr>
        <p:cNvPr id="1" name=""/>
        <p:cNvGrpSpPr/>
        <p:nvPr/>
      </p:nvGrpSpPr>
      <p:grpSpPr>
        <a:xfrm>
          <a:off x="0" y="0"/>
          <a:ext cx="0" cy="0"/>
          <a:chOff x="0" y="0"/>
          <a:chExt cx="0" cy="0"/>
        </a:xfrm>
      </p:grpSpPr>
      <p:pic>
        <p:nvPicPr>
          <p:cNvPr id="66" name="Google Shape;29;p6" descr=""/>
          <p:cNvPicPr/>
          <p:nvPr/>
        </p:nvPicPr>
        <p:blipFill>
          <a:blip r:embed="rId2"/>
          <a:stretch/>
        </p:blipFill>
        <p:spPr>
          <a:xfrm>
            <a:off x="0" y="0"/>
            <a:ext cx="9143640" cy="5143320"/>
          </a:xfrm>
          <a:prstGeom prst="rect">
            <a:avLst/>
          </a:prstGeom>
          <a:ln w="0">
            <a:noFill/>
          </a:ln>
        </p:spPr>
      </p:pic>
      <p:sp>
        <p:nvSpPr>
          <p:cNvPr id="67" name="PlaceHolder 1"/>
          <p:cNvSpPr>
            <a:spLocks noGrp="1"/>
          </p:cNvSpPr>
          <p:nvPr>
            <p:ph type="title"/>
          </p:nvPr>
        </p:nvSpPr>
        <p:spPr>
          <a:xfrm>
            <a:off x="713160" y="539640"/>
            <a:ext cx="7717320" cy="477720"/>
          </a:xfrm>
          <a:prstGeom prst="rect">
            <a:avLst/>
          </a:prstGeom>
          <a:noFill/>
          <a:ln w="0">
            <a:noFill/>
          </a:ln>
        </p:spPr>
        <p:txBody>
          <a:bodyPr lIns="91440" rIns="91440" tIns="91440" bIns="91440" anchor="ctr">
            <a:noAutofit/>
          </a:bodyPr>
          <a:p>
            <a:pPr indent="0">
              <a:buNone/>
            </a:pPr>
            <a:r>
              <a:rPr b="0" lang="fr-FR" sz="2800" spc="-1" strike="noStrike">
                <a:solidFill>
                  <a:schemeClr val="dk1"/>
                </a:solidFill>
                <a:latin typeface="Arial"/>
              </a:rPr>
              <a:t>Click to edit the title text format</a:t>
            </a:r>
            <a:endParaRPr b="0" lang="fr-FR" sz="28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83" r:id="rId3"/>
  </p:sldLayoutIdLst>
</p:sldMaster>
</file>

<file path=ppt/slideMasters/slideMaster1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dk2"/>
        </a:solidFill>
      </p:bgPr>
    </p:bg>
    <p:spTree>
      <p:nvGrpSpPr>
        <p:cNvPr id="1" name=""/>
        <p:cNvGrpSpPr/>
        <p:nvPr/>
      </p:nvGrpSpPr>
      <p:grpSpPr>
        <a:xfrm>
          <a:off x="0" y="0"/>
          <a:ext cx="0" cy="0"/>
          <a:chOff x="0" y="0"/>
          <a:chExt cx="0" cy="0"/>
        </a:xfrm>
      </p:grpSpPr>
      <p:pic>
        <p:nvPicPr>
          <p:cNvPr id="69" name="Google Shape;32;p7" descr=""/>
          <p:cNvPicPr/>
          <p:nvPr/>
        </p:nvPicPr>
        <p:blipFill>
          <a:blip r:embed="rId2"/>
          <a:stretch/>
        </p:blipFill>
        <p:spPr>
          <a:xfrm>
            <a:off x="0" y="0"/>
            <a:ext cx="9143640" cy="5143320"/>
          </a:xfrm>
          <a:prstGeom prst="rect">
            <a:avLst/>
          </a:prstGeom>
          <a:ln w="0">
            <a:noFill/>
          </a:ln>
        </p:spPr>
      </p:pic>
      <p:sp>
        <p:nvSpPr>
          <p:cNvPr id="70" name="PlaceHolder 1"/>
          <p:cNvSpPr>
            <a:spLocks noGrp="1"/>
          </p:cNvSpPr>
          <p:nvPr>
            <p:ph type="title"/>
          </p:nvPr>
        </p:nvSpPr>
        <p:spPr>
          <a:xfrm>
            <a:off x="857880" y="885960"/>
            <a:ext cx="3197160" cy="1049400"/>
          </a:xfrm>
          <a:prstGeom prst="rect">
            <a:avLst/>
          </a:prstGeom>
          <a:noFill/>
          <a:ln w="0">
            <a:noFill/>
          </a:ln>
        </p:spPr>
        <p:txBody>
          <a:bodyPr lIns="91440" rIns="91440" tIns="91440" bIns="91440" anchor="ctr">
            <a:noAutofit/>
          </a:bodyPr>
          <a:p>
            <a:pPr indent="0">
              <a:buNone/>
            </a:pPr>
            <a:r>
              <a:rPr b="0" lang="fr-FR" sz="2800" spc="-1" strike="noStrike">
                <a:solidFill>
                  <a:schemeClr val="dk1"/>
                </a:solidFill>
                <a:latin typeface="Arial"/>
              </a:rPr>
              <a:t>Click to edit the title text format</a:t>
            </a:r>
            <a:endParaRPr b="0" lang="fr-FR" sz="28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85" r:id="rId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dk2"/>
        </a:solidFill>
      </p:bgPr>
    </p:bg>
    <p:spTree>
      <p:nvGrpSpPr>
        <p:cNvPr id="1" name=""/>
        <p:cNvGrpSpPr/>
        <p:nvPr/>
      </p:nvGrpSpPr>
      <p:grpSpPr>
        <a:xfrm>
          <a:off x="0" y="0"/>
          <a:ext cx="0" cy="0"/>
          <a:chOff x="0" y="0"/>
          <a:chExt cx="0" cy="0"/>
        </a:xfrm>
      </p:grpSpPr>
      <p:pic>
        <p:nvPicPr>
          <p:cNvPr id="5" name="Google Shape;47;p11" descr=""/>
          <p:cNvPicPr/>
          <p:nvPr/>
        </p:nvPicPr>
        <p:blipFill>
          <a:blip r:embed="rId2"/>
          <a:stretch/>
        </p:blipFill>
        <p:spPr>
          <a:xfrm>
            <a:off x="0" y="0"/>
            <a:ext cx="9143640" cy="5143320"/>
          </a:xfrm>
          <a:prstGeom prst="rect">
            <a:avLst/>
          </a:prstGeom>
          <a:ln w="0">
            <a:noFill/>
          </a:ln>
        </p:spPr>
      </p:pic>
      <p:pic>
        <p:nvPicPr>
          <p:cNvPr id="6" name="Google Shape;48;p11" descr=""/>
          <p:cNvPicPr/>
          <p:nvPr/>
        </p:nvPicPr>
        <p:blipFill>
          <a:blip r:embed="rId3">
            <a:alphaModFix amt="26000"/>
          </a:blip>
          <a:stretch/>
        </p:blipFill>
        <p:spPr>
          <a:xfrm>
            <a:off x="5654520" y="1054080"/>
            <a:ext cx="8483400" cy="8483400"/>
          </a:xfrm>
          <a:prstGeom prst="rect">
            <a:avLst/>
          </a:prstGeom>
          <a:ln w="0">
            <a:noFill/>
          </a:ln>
        </p:spPr>
      </p:pic>
      <p:sp>
        <p:nvSpPr>
          <p:cNvPr id="7" name="PlaceHolder 1"/>
          <p:cNvSpPr>
            <a:spLocks noGrp="1"/>
          </p:cNvSpPr>
          <p:nvPr>
            <p:ph type="title"/>
          </p:nvPr>
        </p:nvSpPr>
        <p:spPr>
          <a:xfrm>
            <a:off x="3956040" y="1785960"/>
            <a:ext cx="4474440" cy="1343520"/>
          </a:xfrm>
          <a:prstGeom prst="rect">
            <a:avLst/>
          </a:prstGeom>
          <a:noFill/>
          <a:ln w="0">
            <a:noFill/>
          </a:ln>
        </p:spPr>
        <p:txBody>
          <a:bodyPr lIns="91440" rIns="91440" tIns="91440" bIns="91440" anchor="ctr">
            <a:noAutofit/>
          </a:bodyPr>
          <a:p>
            <a:pPr indent="0" algn="ctr">
              <a:lnSpc>
                <a:spcPct val="100000"/>
              </a:lnSpc>
              <a:buNone/>
            </a:pPr>
            <a:r>
              <a:rPr b="1" lang="fr-FR" sz="7000" spc="-1" strike="noStrike">
                <a:solidFill>
                  <a:schemeClr val="dk1"/>
                </a:solidFill>
                <a:latin typeface="Sen"/>
                <a:ea typeface="Sen"/>
              </a:rPr>
              <a:t>xx%</a:t>
            </a:r>
            <a:endParaRPr b="0" lang="fr-FR" sz="70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51" r:id="rId4"/>
  </p:sldLayoutIdLst>
</p:sldMaster>
</file>

<file path=ppt/slideMasters/slideMaster2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dk2"/>
        </a:solidFill>
      </p:bgPr>
    </p:bg>
    <p:spTree>
      <p:nvGrpSpPr>
        <p:cNvPr id="1" name=""/>
        <p:cNvGrpSpPr/>
        <p:nvPr/>
      </p:nvGrpSpPr>
      <p:grpSpPr>
        <a:xfrm>
          <a:off x="0" y="0"/>
          <a:ext cx="0" cy="0"/>
          <a:chOff x="0" y="0"/>
          <a:chExt cx="0" cy="0"/>
        </a:xfrm>
      </p:grpSpPr>
      <p:pic>
        <p:nvPicPr>
          <p:cNvPr id="71" name="Google Shape;36;p8" descr=""/>
          <p:cNvPicPr/>
          <p:nvPr/>
        </p:nvPicPr>
        <p:blipFill>
          <a:blip r:embed="rId2"/>
          <a:stretch/>
        </p:blipFill>
        <p:spPr>
          <a:xfrm>
            <a:off x="0" y="0"/>
            <a:ext cx="9143640" cy="5143320"/>
          </a:xfrm>
          <a:prstGeom prst="rect">
            <a:avLst/>
          </a:prstGeom>
          <a:ln w="0">
            <a:noFill/>
          </a:ln>
        </p:spPr>
      </p:pic>
      <p:pic>
        <p:nvPicPr>
          <p:cNvPr id="72" name="Google Shape;37;p8" descr=""/>
          <p:cNvPicPr/>
          <p:nvPr/>
        </p:nvPicPr>
        <p:blipFill>
          <a:blip r:embed="rId3">
            <a:alphaModFix amt="26000"/>
          </a:blip>
          <a:stretch/>
        </p:blipFill>
        <p:spPr>
          <a:xfrm>
            <a:off x="5822280" y="-5615280"/>
            <a:ext cx="8483400" cy="8483400"/>
          </a:xfrm>
          <a:prstGeom prst="rect">
            <a:avLst/>
          </a:prstGeom>
          <a:ln w="0">
            <a:noFill/>
          </a:ln>
        </p:spPr>
      </p:pic>
      <p:sp>
        <p:nvSpPr>
          <p:cNvPr id="73" name="PlaceHolder 1"/>
          <p:cNvSpPr>
            <a:spLocks noGrp="1"/>
          </p:cNvSpPr>
          <p:nvPr>
            <p:ph type="title"/>
          </p:nvPr>
        </p:nvSpPr>
        <p:spPr>
          <a:xfrm>
            <a:off x="1586160" y="1655640"/>
            <a:ext cx="5971320" cy="2136240"/>
          </a:xfrm>
          <a:prstGeom prst="rect">
            <a:avLst/>
          </a:prstGeom>
          <a:noFill/>
          <a:ln w="0">
            <a:noFill/>
          </a:ln>
        </p:spPr>
        <p:txBody>
          <a:bodyPr lIns="91440" rIns="91440" tIns="91440" bIns="91440" anchor="ctr">
            <a:noAutofit/>
          </a:bodyPr>
          <a:p>
            <a:pPr indent="0">
              <a:buNone/>
            </a:pPr>
            <a:r>
              <a:rPr b="0" lang="fr-FR" sz="8000" spc="-1" strike="noStrike">
                <a:solidFill>
                  <a:schemeClr val="dk1"/>
                </a:solidFill>
                <a:latin typeface="Arial"/>
              </a:rPr>
              <a:t>Click to edit the title text format</a:t>
            </a:r>
            <a:endParaRPr b="0" lang="fr-FR" sz="80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87" r:id="rId4"/>
  </p:sldLayoutIdLst>
</p:sldMaster>
</file>

<file path=ppt/slideMasters/slideMaster2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dk2"/>
        </a:solidFill>
      </p:bgPr>
    </p:bg>
    <p:spTree>
      <p:nvGrpSpPr>
        <p:cNvPr id="1" name=""/>
        <p:cNvGrpSpPr/>
        <p:nvPr/>
      </p:nvGrpSpPr>
      <p:grpSpPr>
        <a:xfrm>
          <a:off x="0" y="0"/>
          <a:ext cx="0" cy="0"/>
          <a:chOff x="0" y="0"/>
          <a:chExt cx="0" cy="0"/>
        </a:xfrm>
      </p:grpSpPr>
      <p:pic>
        <p:nvPicPr>
          <p:cNvPr id="74" name="Google Shape;40;p9" descr=""/>
          <p:cNvPicPr/>
          <p:nvPr/>
        </p:nvPicPr>
        <p:blipFill>
          <a:blip r:embed="rId2"/>
          <a:stretch/>
        </p:blipFill>
        <p:spPr>
          <a:xfrm>
            <a:off x="0" y="0"/>
            <a:ext cx="9143640" cy="5143320"/>
          </a:xfrm>
          <a:prstGeom prst="rect">
            <a:avLst/>
          </a:prstGeom>
          <a:ln w="0">
            <a:noFill/>
          </a:ln>
        </p:spPr>
      </p:pic>
      <p:sp>
        <p:nvSpPr>
          <p:cNvPr id="75" name="PlaceHolder 1"/>
          <p:cNvSpPr>
            <a:spLocks noGrp="1"/>
          </p:cNvSpPr>
          <p:nvPr>
            <p:ph type="title"/>
          </p:nvPr>
        </p:nvSpPr>
        <p:spPr>
          <a:xfrm>
            <a:off x="713160" y="1561320"/>
            <a:ext cx="4516920" cy="793440"/>
          </a:xfrm>
          <a:prstGeom prst="rect">
            <a:avLst/>
          </a:prstGeom>
          <a:noFill/>
          <a:ln w="0">
            <a:noFill/>
          </a:ln>
        </p:spPr>
        <p:txBody>
          <a:bodyPr lIns="91440" rIns="91440" tIns="91440" bIns="91440" anchor="ctr">
            <a:noAutofit/>
          </a:bodyPr>
          <a:p>
            <a:pPr indent="0">
              <a:buNone/>
            </a:pPr>
            <a:r>
              <a:rPr b="0" lang="fr-FR" sz="4500" spc="-1" strike="noStrike">
                <a:solidFill>
                  <a:schemeClr val="dk1"/>
                </a:solidFill>
                <a:latin typeface="Arial"/>
              </a:rPr>
              <a:t>Click to edit the title text format</a:t>
            </a:r>
            <a:endParaRPr b="0" lang="fr-FR" sz="45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89" r:id="rId3"/>
  </p:sldLayoutIdLst>
</p:sldMaster>
</file>

<file path=ppt/slideMasters/slideMaster2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dk2"/>
        </a:solidFill>
      </p:bgPr>
    </p:bg>
    <p:spTree>
      <p:nvGrpSpPr>
        <p:cNvPr id="1" name=""/>
        <p:cNvGrpSpPr/>
        <p:nvPr/>
      </p:nvGrpSpPr>
      <p:grpSpPr>
        <a:xfrm>
          <a:off x="0" y="0"/>
          <a:ext cx="0" cy="0"/>
          <a:chOff x="0" y="0"/>
          <a:chExt cx="0" cy="0"/>
        </a:xfrm>
      </p:grpSpPr>
      <p:sp>
        <p:nvSpPr>
          <p:cNvPr id="76" name="PlaceHolder 1"/>
          <p:cNvSpPr>
            <a:spLocks noGrp="1"/>
          </p:cNvSpPr>
          <p:nvPr>
            <p:ph type="body"/>
          </p:nvPr>
        </p:nvSpPr>
        <p:spPr>
          <a:xfrm>
            <a:off x="12240" y="0"/>
            <a:ext cx="9143640" cy="5143320"/>
          </a:xfrm>
          <a:prstGeom prst="rect">
            <a:avLst/>
          </a:prstGeom>
          <a:noFill/>
          <a:ln w="0">
            <a:noFill/>
          </a:ln>
        </p:spPr>
        <p:txBody>
          <a:bodyPr lIns="90000" rIns="90000" tIns="45000" bIns="45000" anchor="t">
            <a:normAutofit/>
          </a:bodyPr>
          <a:p>
            <a:pPr marL="432000" indent="-324000">
              <a:spcBef>
                <a:spcPts val="1417"/>
              </a:spcBef>
              <a:buClr>
                <a:srgbClr val="ffffff"/>
              </a:buClr>
              <a:buSzPct val="45000"/>
              <a:buFont typeface="Wingdings" charset="2"/>
              <a:buChar char=""/>
            </a:pPr>
            <a:r>
              <a:rPr b="0" lang="fr-FR" sz="1800" spc="-1" strike="noStrike">
                <a:solidFill>
                  <a:srgbClr val="000000"/>
                </a:solidFill>
                <a:latin typeface="Arial"/>
              </a:rPr>
              <a:t>Click to edit the outline text format</a:t>
            </a:r>
            <a:endParaRPr b="0" lang="fr-FR" sz="18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000000"/>
                </a:solidFill>
                <a:latin typeface="Arial"/>
              </a:rPr>
              <a:t>Second Outline Level</a:t>
            </a:r>
            <a:endParaRPr b="0" lang="fr-FR" sz="18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000000"/>
                </a:solidFill>
                <a:latin typeface="Arial"/>
              </a:rPr>
              <a:t>Third Outline Level</a:t>
            </a:r>
            <a:endParaRPr b="0" lang="fr-FR" sz="18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000000"/>
                </a:solidFill>
                <a:latin typeface="Arial"/>
              </a:rPr>
              <a:t>Fourth Outline Level</a:t>
            </a:r>
            <a:endParaRPr b="0" lang="fr-FR" sz="18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000000"/>
                </a:solidFill>
                <a:latin typeface="Arial"/>
              </a:rPr>
              <a:t>Fifth Outline Level</a:t>
            </a:r>
            <a:endParaRPr b="0" lang="fr-FR" sz="18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000000"/>
                </a:solidFill>
                <a:latin typeface="Arial"/>
              </a:rPr>
              <a:t>Sixth Outline Level</a:t>
            </a:r>
            <a:endParaRPr b="0" lang="fr-FR" sz="18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000000"/>
                </a:solidFill>
                <a:latin typeface="Arial"/>
              </a:rPr>
              <a:t>Seventh Outline Level</a:t>
            </a:r>
            <a:endParaRPr b="0" lang="fr-FR" sz="1800" spc="-1" strike="noStrike">
              <a:solidFill>
                <a:srgbClr val="000000"/>
              </a:solidFill>
              <a:latin typeface="Arial"/>
            </a:endParaRPr>
          </a:p>
        </p:txBody>
      </p:sp>
      <p:sp>
        <p:nvSpPr>
          <p:cNvPr id="77" name="PlaceHolder 2"/>
          <p:cNvSpPr>
            <a:spLocks noGrp="1"/>
          </p:cNvSpPr>
          <p:nvPr>
            <p:ph type="title"/>
          </p:nvPr>
        </p:nvSpPr>
        <p:spPr>
          <a:xfrm>
            <a:off x="3321720" y="692640"/>
            <a:ext cx="5126400" cy="967680"/>
          </a:xfrm>
          <a:prstGeom prst="rect">
            <a:avLst/>
          </a:prstGeom>
          <a:noFill/>
          <a:ln w="0">
            <a:noFill/>
          </a:ln>
        </p:spPr>
        <p:txBody>
          <a:bodyPr lIns="91440" rIns="91440" tIns="91440" bIns="91440" anchor="ctr">
            <a:noAutofit/>
          </a:bodyPr>
          <a:p>
            <a:pPr indent="0">
              <a:buNone/>
            </a:pPr>
            <a:r>
              <a:rPr b="0" lang="fr-FR" sz="3200" spc="-1" strike="noStrike">
                <a:solidFill>
                  <a:schemeClr val="dk1"/>
                </a:solidFill>
                <a:latin typeface="Arial"/>
              </a:rPr>
              <a:t>Click to edit the title text format</a:t>
            </a:r>
            <a:endParaRPr b="0" lang="fr-FR" sz="32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91" r:id="rId2"/>
  </p:sldLayoutIdLst>
</p:sldMaster>
</file>

<file path=ppt/slideMasters/slideMaster2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dk1"/>
        </a:solidFill>
      </p:bgPr>
    </p:bg>
    <p:spTree>
      <p:nvGrpSpPr>
        <p:cNvPr id="1" name=""/>
        <p:cNvGrpSpPr/>
        <p:nvPr/>
      </p:nvGrpSpPr>
      <p:grpSpPr>
        <a:xfrm>
          <a:off x="0" y="0"/>
          <a:ext cx="0" cy="0"/>
          <a:chOff x="0" y="0"/>
          <a:chExt cx="0" cy="0"/>
        </a:xfrm>
      </p:grpSpPr>
    </p:spTree>
  </p:cSld>
  <p:clrMap bg1="lt1" bg2="lt2" tx1="dk1" tx2="dk2" accent1="accent1" accent2="accent2" accent3="accent3" accent4="accent4" accent5="accent5" accent6="accent6" hlink="hlink" folHlink="folHlink"/>
  <p:sldLayoutIdLst>
    <p:sldLayoutId id="2147483693" r:id="rId2"/>
  </p:sldLayoutIdLst>
</p:sldMaster>
</file>

<file path=ppt/slideMasters/slideMaster2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dk1"/>
        </a:solidFill>
      </p:bgPr>
    </p:bg>
    <p:spTree>
      <p:nvGrpSpPr>
        <p:cNvPr id="1" name=""/>
        <p:cNvGrpSpPr/>
        <p:nvPr/>
      </p:nvGrpSpPr>
      <p:grpSpPr>
        <a:xfrm>
          <a:off x="0" y="0"/>
          <a:ext cx="0" cy="0"/>
          <a:chOff x="0" y="0"/>
          <a:chExt cx="0" cy="0"/>
        </a:xfrm>
      </p:grpSpPr>
      <p:sp>
        <p:nvSpPr>
          <p:cNvPr id="78" name="Google Shape;126;p26"/>
          <p:cNvSpPr/>
          <p:nvPr/>
        </p:nvSpPr>
        <p:spPr>
          <a:xfrm>
            <a:off x="0" y="-10440"/>
            <a:ext cx="9143640" cy="1180440"/>
          </a:xfrm>
          <a:prstGeom prst="rect">
            <a:avLst/>
          </a:prstGeom>
          <a:solidFill>
            <a:schemeClr val="accent2"/>
          </a:solidFill>
          <a:ln w="0">
            <a:noFill/>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79" name="PlaceHolder 1"/>
          <p:cNvSpPr>
            <a:spLocks noGrp="1"/>
          </p:cNvSpPr>
          <p:nvPr>
            <p:ph type="title"/>
          </p:nvPr>
        </p:nvSpPr>
        <p:spPr>
          <a:xfrm>
            <a:off x="713160" y="539640"/>
            <a:ext cx="7717320" cy="482040"/>
          </a:xfrm>
          <a:prstGeom prst="rect">
            <a:avLst/>
          </a:prstGeom>
          <a:noFill/>
          <a:ln w="0">
            <a:noFill/>
          </a:ln>
        </p:spPr>
        <p:txBody>
          <a:bodyPr lIns="91440" rIns="91440" tIns="91440" bIns="91440" anchor="t">
            <a:noAutofit/>
          </a:bodyPr>
          <a:p>
            <a:pPr indent="0">
              <a:buNone/>
            </a:pPr>
            <a:r>
              <a:rPr b="0" lang="fr-FR" sz="2200" spc="-1" strike="noStrike">
                <a:solidFill>
                  <a:schemeClr val="dk1"/>
                </a:solidFill>
                <a:latin typeface="Arial"/>
              </a:rPr>
              <a:t>Click to edit the title text format</a:t>
            </a:r>
            <a:endParaRPr b="0" lang="fr-FR" sz="22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95" r:id="rId2"/>
  </p:sldLayoutIdLst>
</p:sldMaster>
</file>

<file path=ppt/slideMasters/slideMaster2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dk1"/>
        </a:solidFill>
      </p:bgPr>
    </p:bg>
    <p:spTree>
      <p:nvGrpSpPr>
        <p:cNvPr id="1" name=""/>
        <p:cNvGrpSpPr/>
        <p:nvPr/>
      </p:nvGrpSpPr>
      <p:grpSpPr>
        <a:xfrm>
          <a:off x="0" y="0"/>
          <a:ext cx="0" cy="0"/>
          <a:chOff x="0" y="0"/>
          <a:chExt cx="0" cy="0"/>
        </a:xfrm>
      </p:grpSpPr>
      <p:sp>
        <p:nvSpPr>
          <p:cNvPr id="80" name="Google Shape;129;p27"/>
          <p:cNvSpPr/>
          <p:nvPr/>
        </p:nvSpPr>
        <p:spPr>
          <a:xfrm>
            <a:off x="0" y="-10440"/>
            <a:ext cx="9143640" cy="1180440"/>
          </a:xfrm>
          <a:prstGeom prst="rect">
            <a:avLst/>
          </a:prstGeom>
          <a:solidFill>
            <a:schemeClr val="accent2"/>
          </a:solidFill>
          <a:ln w="0">
            <a:noFill/>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81" name="PlaceHolder 1"/>
          <p:cNvSpPr>
            <a:spLocks noGrp="1"/>
          </p:cNvSpPr>
          <p:nvPr>
            <p:ph type="title"/>
          </p:nvPr>
        </p:nvSpPr>
        <p:spPr>
          <a:xfrm>
            <a:off x="728640" y="539640"/>
            <a:ext cx="3347280" cy="482040"/>
          </a:xfrm>
          <a:prstGeom prst="rect">
            <a:avLst/>
          </a:prstGeom>
          <a:noFill/>
          <a:ln w="0">
            <a:noFill/>
          </a:ln>
        </p:spPr>
        <p:txBody>
          <a:bodyPr lIns="91440" rIns="91440" tIns="91440" bIns="91440" anchor="t">
            <a:noAutofit/>
          </a:bodyPr>
          <a:p>
            <a:pPr indent="0">
              <a:buNone/>
            </a:pPr>
            <a:r>
              <a:rPr b="0" lang="fr-FR" sz="2200" spc="-1" strike="noStrike">
                <a:solidFill>
                  <a:schemeClr val="dk1"/>
                </a:solidFill>
                <a:latin typeface="Arial"/>
              </a:rPr>
              <a:t>Click to edit the title text format</a:t>
            </a:r>
            <a:endParaRPr b="0" lang="fr-FR" sz="2200" spc="-1" strike="noStrike">
              <a:solidFill>
                <a:schemeClr val="dk1"/>
              </a:solidFill>
              <a:latin typeface="Arial"/>
            </a:endParaRPr>
          </a:p>
        </p:txBody>
      </p:sp>
      <p:sp>
        <p:nvSpPr>
          <p:cNvPr id="82" name="PlaceHolder 2"/>
          <p:cNvSpPr>
            <a:spLocks noGrp="1"/>
          </p:cNvSpPr>
          <p:nvPr>
            <p:ph type="title"/>
          </p:nvPr>
        </p:nvSpPr>
        <p:spPr>
          <a:xfrm>
            <a:off x="4977720" y="539640"/>
            <a:ext cx="3458160" cy="482040"/>
          </a:xfrm>
          <a:prstGeom prst="rect">
            <a:avLst/>
          </a:prstGeom>
          <a:noFill/>
          <a:ln w="0">
            <a:noFill/>
          </a:ln>
        </p:spPr>
        <p:txBody>
          <a:bodyPr lIns="91440" rIns="91440" tIns="91440" bIns="91440" anchor="t">
            <a:noAutofit/>
          </a:bodyPr>
          <a:p>
            <a:pPr indent="0">
              <a:buNone/>
            </a:pPr>
            <a:r>
              <a:rPr b="0" lang="fr-FR" sz="2200" spc="-1" strike="noStrike">
                <a:solidFill>
                  <a:schemeClr val="dk1"/>
                </a:solidFill>
                <a:latin typeface="Arial"/>
              </a:rPr>
              <a:t>Click to edit the title text format</a:t>
            </a:r>
            <a:endParaRPr b="0" lang="fr-FR" sz="22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97" r:id="rId2"/>
  </p:sldLayoutIdLst>
</p:sldMaster>
</file>

<file path=ppt/slideMasters/slideMaster2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dk1"/>
        </a:solidFill>
      </p:bgPr>
    </p:bg>
    <p:spTree>
      <p:nvGrpSpPr>
        <p:cNvPr id="1" name=""/>
        <p:cNvGrpSpPr/>
        <p:nvPr/>
      </p:nvGrpSpPr>
      <p:grpSpPr>
        <a:xfrm>
          <a:off x="0" y="0"/>
          <a:ext cx="0" cy="0"/>
          <a:chOff x="0" y="0"/>
          <a:chExt cx="0" cy="0"/>
        </a:xfrm>
      </p:grpSpPr>
    </p:spTree>
  </p:cSld>
  <p:clrMap bg1="lt1" bg2="lt2" tx1="dk1" tx2="dk2" accent1="accent1" accent2="accent2" accent3="accent3" accent4="accent4" accent5="accent5" accent6="accent6" hlink="hlink" folHlink="folHlink"/>
  <p:sldLayoutIdLst>
    <p:sldLayoutId id="2147483699" r:id="rId2"/>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dk1"/>
        </a:solidFill>
      </p:bgPr>
    </p:bg>
    <p:spTree>
      <p:nvGrpSpPr>
        <p:cNvPr id="1" name=""/>
        <p:cNvGrpSpPr/>
        <p:nvPr/>
      </p:nvGrpSpPr>
      <p:grpSpPr>
        <a:xfrm>
          <a:off x="0" y="0"/>
          <a:ext cx="0" cy="0"/>
          <a:chOff x="0" y="0"/>
          <a:chExt cx="0" cy="0"/>
        </a:xfrm>
      </p:grpSpPr>
    </p:spTree>
  </p:cSld>
  <p:clrMap bg1="lt1" bg2="lt2" tx1="dk1" tx2="dk2" accent1="accent1" accent2="accent2" accent3="accent3" accent4="accent4" accent5="accent5" accent6="accent6" hlink="hlink" folHlink="folHlink"/>
  <p:sldLayoutIdLst>
    <p:sldLayoutId id="2147483653" r:id="rId2"/>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dk2"/>
        </a:solidFill>
      </p:bgPr>
    </p:bg>
    <p:spTree>
      <p:nvGrpSpPr>
        <p:cNvPr id="1" name=""/>
        <p:cNvGrpSpPr/>
        <p:nvPr/>
      </p:nvGrpSpPr>
      <p:grpSpPr>
        <a:xfrm>
          <a:off x="0" y="0"/>
          <a:ext cx="0" cy="0"/>
          <a:chOff x="0" y="0"/>
          <a:chExt cx="0" cy="0"/>
        </a:xfrm>
      </p:grpSpPr>
      <p:pic>
        <p:nvPicPr>
          <p:cNvPr id="8" name="Google Shape;53;p13" descr=""/>
          <p:cNvPicPr/>
          <p:nvPr/>
        </p:nvPicPr>
        <p:blipFill>
          <a:blip r:embed="rId2"/>
          <a:stretch/>
        </p:blipFill>
        <p:spPr>
          <a:xfrm>
            <a:off x="0" y="0"/>
            <a:ext cx="9143640" cy="5143320"/>
          </a:xfrm>
          <a:prstGeom prst="rect">
            <a:avLst/>
          </a:prstGeom>
          <a:ln w="0">
            <a:noFill/>
          </a:ln>
        </p:spPr>
      </p:pic>
      <p:sp>
        <p:nvSpPr>
          <p:cNvPr id="9" name="PlaceHolder 1"/>
          <p:cNvSpPr>
            <a:spLocks noGrp="1"/>
          </p:cNvSpPr>
          <p:nvPr>
            <p:ph type="title"/>
          </p:nvPr>
        </p:nvSpPr>
        <p:spPr>
          <a:xfrm>
            <a:off x="1971720" y="1602720"/>
            <a:ext cx="2449080" cy="330120"/>
          </a:xfrm>
          <a:prstGeom prst="rect">
            <a:avLst/>
          </a:prstGeom>
          <a:noFill/>
          <a:ln w="0">
            <a:noFill/>
          </a:ln>
        </p:spPr>
        <p:txBody>
          <a:bodyPr lIns="91440" rIns="91440" tIns="91440" bIns="91440" anchor="ctr">
            <a:noAutofit/>
          </a:bodyPr>
          <a:p>
            <a:pPr indent="0">
              <a:buNone/>
            </a:pPr>
            <a:r>
              <a:rPr b="0" lang="fr-FR" sz="2000" spc="-1" strike="noStrike">
                <a:solidFill>
                  <a:schemeClr val="dk1"/>
                </a:solidFill>
                <a:latin typeface="Arial"/>
              </a:rPr>
              <a:t>Click to edit the title text format</a:t>
            </a:r>
            <a:endParaRPr b="0" lang="fr-FR" sz="2000" spc="-1" strike="noStrike">
              <a:solidFill>
                <a:schemeClr val="dk1"/>
              </a:solidFill>
              <a:latin typeface="Arial"/>
            </a:endParaRPr>
          </a:p>
        </p:txBody>
      </p:sp>
      <p:sp>
        <p:nvSpPr>
          <p:cNvPr id="10" name="PlaceHolder 2"/>
          <p:cNvSpPr>
            <a:spLocks noGrp="1"/>
          </p:cNvSpPr>
          <p:nvPr>
            <p:ph type="title"/>
          </p:nvPr>
        </p:nvSpPr>
        <p:spPr>
          <a:xfrm>
            <a:off x="713160" y="1649880"/>
            <a:ext cx="1105920" cy="760320"/>
          </a:xfrm>
          <a:prstGeom prst="rect">
            <a:avLst/>
          </a:prstGeom>
          <a:noFill/>
          <a:ln w="0">
            <a:noFill/>
          </a:ln>
        </p:spPr>
        <p:txBody>
          <a:bodyPr lIns="91440" rIns="91440" tIns="91440" bIns="91440" anchor="ctr">
            <a:noAutofit/>
          </a:bodyPr>
          <a:p>
            <a:pPr indent="0" algn="ctr">
              <a:lnSpc>
                <a:spcPct val="100000"/>
              </a:lnSpc>
              <a:buNone/>
            </a:pPr>
            <a:r>
              <a:rPr b="1" lang="fr-FR" sz="3000" spc="-1" strike="noStrike">
                <a:solidFill>
                  <a:schemeClr val="dk1"/>
                </a:solidFill>
                <a:latin typeface="Sen"/>
                <a:ea typeface="Sen"/>
              </a:rPr>
              <a:t>xx%</a:t>
            </a:r>
            <a:endParaRPr b="0" lang="fr-FR" sz="3000" spc="-1" strike="noStrike">
              <a:solidFill>
                <a:schemeClr val="dk1"/>
              </a:solidFill>
              <a:latin typeface="Arial"/>
            </a:endParaRPr>
          </a:p>
        </p:txBody>
      </p:sp>
      <p:sp>
        <p:nvSpPr>
          <p:cNvPr id="11" name="PlaceHolder 3"/>
          <p:cNvSpPr>
            <a:spLocks noGrp="1"/>
          </p:cNvSpPr>
          <p:nvPr>
            <p:ph type="title"/>
          </p:nvPr>
        </p:nvSpPr>
        <p:spPr>
          <a:xfrm>
            <a:off x="729720" y="539640"/>
            <a:ext cx="7701120" cy="477720"/>
          </a:xfrm>
          <a:prstGeom prst="rect">
            <a:avLst/>
          </a:prstGeom>
          <a:noFill/>
          <a:ln w="0">
            <a:noFill/>
          </a:ln>
        </p:spPr>
        <p:txBody>
          <a:bodyPr lIns="91440" rIns="91440" tIns="91440" bIns="91440" anchor="ctr">
            <a:noAutofit/>
          </a:bodyPr>
          <a:p>
            <a:pPr indent="0">
              <a:buNone/>
            </a:pPr>
            <a:r>
              <a:rPr b="0" lang="fr-FR" sz="2800" spc="-1" strike="noStrike">
                <a:solidFill>
                  <a:schemeClr val="dk1"/>
                </a:solidFill>
                <a:latin typeface="Arial"/>
              </a:rPr>
              <a:t>Click to edit the title text format</a:t>
            </a:r>
            <a:endParaRPr b="0" lang="fr-FR" sz="2800" spc="-1" strike="noStrike">
              <a:solidFill>
                <a:schemeClr val="dk1"/>
              </a:solidFill>
              <a:latin typeface="Arial"/>
            </a:endParaRPr>
          </a:p>
        </p:txBody>
      </p:sp>
      <p:sp>
        <p:nvSpPr>
          <p:cNvPr id="12" name="PlaceHolder 4"/>
          <p:cNvSpPr>
            <a:spLocks noGrp="1"/>
          </p:cNvSpPr>
          <p:nvPr>
            <p:ph type="title"/>
          </p:nvPr>
        </p:nvSpPr>
        <p:spPr>
          <a:xfrm>
            <a:off x="5981400" y="1602720"/>
            <a:ext cx="2449080" cy="330120"/>
          </a:xfrm>
          <a:prstGeom prst="rect">
            <a:avLst/>
          </a:prstGeom>
          <a:noFill/>
          <a:ln w="0">
            <a:noFill/>
          </a:ln>
        </p:spPr>
        <p:txBody>
          <a:bodyPr lIns="91440" rIns="91440" tIns="91440" bIns="91440" anchor="ctr">
            <a:noAutofit/>
          </a:bodyPr>
          <a:p>
            <a:pPr indent="0">
              <a:buNone/>
            </a:pPr>
            <a:r>
              <a:rPr b="0" lang="fr-FR" sz="2000" spc="-1" strike="noStrike">
                <a:solidFill>
                  <a:schemeClr val="dk1"/>
                </a:solidFill>
                <a:latin typeface="Arial"/>
              </a:rPr>
              <a:t>Click to edit the title text format</a:t>
            </a:r>
            <a:endParaRPr b="0" lang="fr-FR" sz="2000" spc="-1" strike="noStrike">
              <a:solidFill>
                <a:schemeClr val="dk1"/>
              </a:solidFill>
              <a:latin typeface="Arial"/>
            </a:endParaRPr>
          </a:p>
        </p:txBody>
      </p:sp>
      <p:sp>
        <p:nvSpPr>
          <p:cNvPr id="13" name="PlaceHolder 5"/>
          <p:cNvSpPr>
            <a:spLocks noGrp="1"/>
          </p:cNvSpPr>
          <p:nvPr>
            <p:ph type="title"/>
          </p:nvPr>
        </p:nvSpPr>
        <p:spPr>
          <a:xfrm>
            <a:off x="4727160" y="1649880"/>
            <a:ext cx="1105920" cy="760320"/>
          </a:xfrm>
          <a:prstGeom prst="rect">
            <a:avLst/>
          </a:prstGeom>
          <a:noFill/>
          <a:ln w="0">
            <a:noFill/>
          </a:ln>
        </p:spPr>
        <p:txBody>
          <a:bodyPr lIns="91440" rIns="91440" tIns="91440" bIns="91440" anchor="ctr">
            <a:noAutofit/>
          </a:bodyPr>
          <a:p>
            <a:pPr indent="0" algn="ctr">
              <a:lnSpc>
                <a:spcPct val="100000"/>
              </a:lnSpc>
              <a:buNone/>
            </a:pPr>
            <a:r>
              <a:rPr b="1" lang="fr-FR" sz="3000" spc="-1" strike="noStrike">
                <a:solidFill>
                  <a:schemeClr val="dk1"/>
                </a:solidFill>
                <a:latin typeface="Sen"/>
                <a:ea typeface="Sen"/>
              </a:rPr>
              <a:t>xx%</a:t>
            </a:r>
            <a:endParaRPr b="0" lang="fr-FR" sz="3000" spc="-1" strike="noStrike">
              <a:solidFill>
                <a:schemeClr val="dk1"/>
              </a:solidFill>
              <a:latin typeface="Arial"/>
            </a:endParaRPr>
          </a:p>
        </p:txBody>
      </p:sp>
      <p:sp>
        <p:nvSpPr>
          <p:cNvPr id="14" name="PlaceHolder 6"/>
          <p:cNvSpPr>
            <a:spLocks noGrp="1"/>
          </p:cNvSpPr>
          <p:nvPr>
            <p:ph type="title"/>
          </p:nvPr>
        </p:nvSpPr>
        <p:spPr>
          <a:xfrm>
            <a:off x="1971720" y="3006360"/>
            <a:ext cx="2449080" cy="330120"/>
          </a:xfrm>
          <a:prstGeom prst="rect">
            <a:avLst/>
          </a:prstGeom>
          <a:noFill/>
          <a:ln w="0">
            <a:noFill/>
          </a:ln>
        </p:spPr>
        <p:txBody>
          <a:bodyPr lIns="91440" rIns="91440" tIns="91440" bIns="91440" anchor="ctr">
            <a:noAutofit/>
          </a:bodyPr>
          <a:p>
            <a:pPr indent="0">
              <a:buNone/>
            </a:pPr>
            <a:r>
              <a:rPr b="0" lang="fr-FR" sz="2000" spc="-1" strike="noStrike">
                <a:solidFill>
                  <a:schemeClr val="dk1"/>
                </a:solidFill>
                <a:latin typeface="Arial"/>
              </a:rPr>
              <a:t>Click to edit the title text format</a:t>
            </a:r>
            <a:endParaRPr b="0" lang="fr-FR" sz="2000" spc="-1" strike="noStrike">
              <a:solidFill>
                <a:schemeClr val="dk1"/>
              </a:solidFill>
              <a:latin typeface="Arial"/>
            </a:endParaRPr>
          </a:p>
        </p:txBody>
      </p:sp>
      <p:sp>
        <p:nvSpPr>
          <p:cNvPr id="15" name="PlaceHolder 7"/>
          <p:cNvSpPr>
            <a:spLocks noGrp="1"/>
          </p:cNvSpPr>
          <p:nvPr>
            <p:ph type="title"/>
          </p:nvPr>
        </p:nvSpPr>
        <p:spPr>
          <a:xfrm>
            <a:off x="685080" y="3053160"/>
            <a:ext cx="1105920" cy="760320"/>
          </a:xfrm>
          <a:prstGeom prst="rect">
            <a:avLst/>
          </a:prstGeom>
          <a:noFill/>
          <a:ln w="0">
            <a:noFill/>
          </a:ln>
        </p:spPr>
        <p:txBody>
          <a:bodyPr lIns="91440" rIns="91440" tIns="91440" bIns="91440" anchor="ctr">
            <a:noAutofit/>
          </a:bodyPr>
          <a:p>
            <a:pPr indent="0" algn="ctr">
              <a:lnSpc>
                <a:spcPct val="100000"/>
              </a:lnSpc>
              <a:buNone/>
            </a:pPr>
            <a:r>
              <a:rPr b="1" lang="fr-FR" sz="3000" spc="-1" strike="noStrike">
                <a:solidFill>
                  <a:schemeClr val="dk1"/>
                </a:solidFill>
                <a:latin typeface="Sen"/>
                <a:ea typeface="Sen"/>
              </a:rPr>
              <a:t>xx%</a:t>
            </a:r>
            <a:endParaRPr b="0" lang="fr-FR" sz="3000" spc="-1" strike="noStrike">
              <a:solidFill>
                <a:schemeClr val="dk1"/>
              </a:solidFill>
              <a:latin typeface="Arial"/>
            </a:endParaRPr>
          </a:p>
        </p:txBody>
      </p:sp>
      <p:sp>
        <p:nvSpPr>
          <p:cNvPr id="16" name="PlaceHolder 8"/>
          <p:cNvSpPr>
            <a:spLocks noGrp="1"/>
          </p:cNvSpPr>
          <p:nvPr>
            <p:ph type="title"/>
          </p:nvPr>
        </p:nvSpPr>
        <p:spPr>
          <a:xfrm>
            <a:off x="5981400" y="3006360"/>
            <a:ext cx="2449080" cy="330120"/>
          </a:xfrm>
          <a:prstGeom prst="rect">
            <a:avLst/>
          </a:prstGeom>
          <a:noFill/>
          <a:ln w="0">
            <a:noFill/>
          </a:ln>
        </p:spPr>
        <p:txBody>
          <a:bodyPr lIns="91440" rIns="91440" tIns="91440" bIns="91440" anchor="ctr">
            <a:noAutofit/>
          </a:bodyPr>
          <a:p>
            <a:pPr indent="0">
              <a:buNone/>
            </a:pPr>
            <a:r>
              <a:rPr b="0" lang="fr-FR" sz="2000" spc="-1" strike="noStrike">
                <a:solidFill>
                  <a:schemeClr val="dk1"/>
                </a:solidFill>
                <a:latin typeface="Arial"/>
              </a:rPr>
              <a:t>Click to edit the title text format</a:t>
            </a:r>
            <a:endParaRPr b="0" lang="fr-FR" sz="2000" spc="-1" strike="noStrike">
              <a:solidFill>
                <a:schemeClr val="dk1"/>
              </a:solidFill>
              <a:latin typeface="Arial"/>
            </a:endParaRPr>
          </a:p>
        </p:txBody>
      </p:sp>
      <p:sp>
        <p:nvSpPr>
          <p:cNvPr id="17" name="PlaceHolder 9"/>
          <p:cNvSpPr>
            <a:spLocks noGrp="1"/>
          </p:cNvSpPr>
          <p:nvPr>
            <p:ph type="title"/>
          </p:nvPr>
        </p:nvSpPr>
        <p:spPr>
          <a:xfrm>
            <a:off x="4727160" y="3053160"/>
            <a:ext cx="1105920" cy="760320"/>
          </a:xfrm>
          <a:prstGeom prst="rect">
            <a:avLst/>
          </a:prstGeom>
          <a:noFill/>
          <a:ln w="0">
            <a:noFill/>
          </a:ln>
        </p:spPr>
        <p:txBody>
          <a:bodyPr lIns="91440" rIns="91440" tIns="91440" bIns="91440" anchor="ctr">
            <a:noAutofit/>
          </a:bodyPr>
          <a:p>
            <a:pPr indent="0" algn="ctr">
              <a:lnSpc>
                <a:spcPct val="100000"/>
              </a:lnSpc>
              <a:buNone/>
            </a:pPr>
            <a:r>
              <a:rPr b="1" lang="fr-FR" sz="3000" spc="-1" strike="noStrike">
                <a:solidFill>
                  <a:schemeClr val="dk1"/>
                </a:solidFill>
                <a:latin typeface="Sen"/>
                <a:ea typeface="Sen"/>
              </a:rPr>
              <a:t>xx%</a:t>
            </a:r>
            <a:endParaRPr b="0" lang="fr-FR" sz="30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55" r:id="rId3"/>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dk2"/>
        </a:solidFill>
      </p:bgPr>
    </p:bg>
    <p:spTree>
      <p:nvGrpSpPr>
        <p:cNvPr id="1" name=""/>
        <p:cNvGrpSpPr/>
        <p:nvPr/>
      </p:nvGrpSpPr>
      <p:grpSpPr>
        <a:xfrm>
          <a:off x="0" y="0"/>
          <a:ext cx="0" cy="0"/>
          <a:chOff x="0" y="0"/>
          <a:chExt cx="0" cy="0"/>
        </a:xfrm>
      </p:grpSpPr>
      <p:pic>
        <p:nvPicPr>
          <p:cNvPr id="18" name="Google Shape;68;p14" descr=""/>
          <p:cNvPicPr/>
          <p:nvPr/>
        </p:nvPicPr>
        <p:blipFill>
          <a:blip r:embed="rId2"/>
          <a:stretch/>
        </p:blipFill>
        <p:spPr>
          <a:xfrm>
            <a:off x="0" y="0"/>
            <a:ext cx="9143640" cy="5143320"/>
          </a:xfrm>
          <a:prstGeom prst="rect">
            <a:avLst/>
          </a:prstGeom>
          <a:ln w="0">
            <a:noFill/>
          </a:ln>
        </p:spPr>
      </p:pic>
      <p:sp>
        <p:nvSpPr>
          <p:cNvPr id="19" name="PlaceHolder 1"/>
          <p:cNvSpPr>
            <a:spLocks noGrp="1"/>
          </p:cNvSpPr>
          <p:nvPr>
            <p:ph type="title"/>
          </p:nvPr>
        </p:nvSpPr>
        <p:spPr>
          <a:xfrm>
            <a:off x="937800" y="2825640"/>
            <a:ext cx="2175120" cy="328680"/>
          </a:xfrm>
          <a:prstGeom prst="rect">
            <a:avLst/>
          </a:prstGeom>
          <a:noFill/>
          <a:ln w="0">
            <a:noFill/>
          </a:ln>
        </p:spPr>
        <p:txBody>
          <a:bodyPr lIns="91440" rIns="91440" tIns="91440" bIns="91440" anchor="ctr">
            <a:noAutofit/>
          </a:bodyPr>
          <a:p>
            <a:pPr indent="0">
              <a:buNone/>
            </a:pPr>
            <a:r>
              <a:rPr b="0" lang="fr-FR" sz="2000" spc="-1" strike="noStrike">
                <a:solidFill>
                  <a:schemeClr val="dk1"/>
                </a:solidFill>
                <a:latin typeface="Arial"/>
              </a:rPr>
              <a:t>Click to edit the title text format</a:t>
            </a:r>
            <a:endParaRPr b="0" lang="fr-FR" sz="2000" spc="-1" strike="noStrike">
              <a:solidFill>
                <a:schemeClr val="dk1"/>
              </a:solidFill>
              <a:latin typeface="Arial"/>
            </a:endParaRPr>
          </a:p>
        </p:txBody>
      </p:sp>
      <p:sp>
        <p:nvSpPr>
          <p:cNvPr id="20" name="PlaceHolder 2"/>
          <p:cNvSpPr>
            <a:spLocks noGrp="1"/>
          </p:cNvSpPr>
          <p:nvPr>
            <p:ph type="title"/>
          </p:nvPr>
        </p:nvSpPr>
        <p:spPr>
          <a:xfrm>
            <a:off x="3484440" y="2825640"/>
            <a:ext cx="2175120" cy="328680"/>
          </a:xfrm>
          <a:prstGeom prst="rect">
            <a:avLst/>
          </a:prstGeom>
          <a:noFill/>
          <a:ln w="0">
            <a:noFill/>
          </a:ln>
        </p:spPr>
        <p:txBody>
          <a:bodyPr lIns="91440" rIns="91440" tIns="91440" bIns="91440" anchor="ctr">
            <a:noAutofit/>
          </a:bodyPr>
          <a:p>
            <a:pPr indent="0">
              <a:buNone/>
            </a:pPr>
            <a:r>
              <a:rPr b="0" lang="fr-FR" sz="2000" spc="-1" strike="noStrike">
                <a:solidFill>
                  <a:schemeClr val="dk1"/>
                </a:solidFill>
                <a:latin typeface="Arial"/>
              </a:rPr>
              <a:t>Click to edit the title text format</a:t>
            </a:r>
            <a:endParaRPr b="0" lang="fr-FR" sz="2000" spc="-1" strike="noStrike">
              <a:solidFill>
                <a:schemeClr val="dk1"/>
              </a:solidFill>
              <a:latin typeface="Arial"/>
            </a:endParaRPr>
          </a:p>
        </p:txBody>
      </p:sp>
      <p:sp>
        <p:nvSpPr>
          <p:cNvPr id="21" name="PlaceHolder 3"/>
          <p:cNvSpPr>
            <a:spLocks noGrp="1"/>
          </p:cNvSpPr>
          <p:nvPr>
            <p:ph type="title"/>
          </p:nvPr>
        </p:nvSpPr>
        <p:spPr>
          <a:xfrm>
            <a:off x="6031080" y="2825640"/>
            <a:ext cx="2175120" cy="328680"/>
          </a:xfrm>
          <a:prstGeom prst="rect">
            <a:avLst/>
          </a:prstGeom>
          <a:noFill/>
          <a:ln w="0">
            <a:noFill/>
          </a:ln>
        </p:spPr>
        <p:txBody>
          <a:bodyPr lIns="91440" rIns="91440" tIns="91440" bIns="91440" anchor="ctr">
            <a:noAutofit/>
          </a:bodyPr>
          <a:p>
            <a:pPr indent="0">
              <a:buNone/>
            </a:pPr>
            <a:r>
              <a:rPr b="0" lang="fr-FR" sz="2000" spc="-1" strike="noStrike">
                <a:solidFill>
                  <a:schemeClr val="dk1"/>
                </a:solidFill>
                <a:latin typeface="Arial"/>
              </a:rPr>
              <a:t>Click to edit the title text format</a:t>
            </a:r>
            <a:endParaRPr b="0" lang="fr-FR" sz="2000" spc="-1" strike="noStrike">
              <a:solidFill>
                <a:schemeClr val="dk1"/>
              </a:solidFill>
              <a:latin typeface="Arial"/>
            </a:endParaRPr>
          </a:p>
        </p:txBody>
      </p:sp>
      <p:sp>
        <p:nvSpPr>
          <p:cNvPr id="22" name="PlaceHolder 4"/>
          <p:cNvSpPr>
            <a:spLocks noGrp="1"/>
          </p:cNvSpPr>
          <p:nvPr>
            <p:ph type="title"/>
          </p:nvPr>
        </p:nvSpPr>
        <p:spPr>
          <a:xfrm>
            <a:off x="713160" y="539640"/>
            <a:ext cx="7717320" cy="477720"/>
          </a:xfrm>
          <a:prstGeom prst="rect">
            <a:avLst/>
          </a:prstGeom>
          <a:noFill/>
          <a:ln w="0">
            <a:noFill/>
          </a:ln>
        </p:spPr>
        <p:txBody>
          <a:bodyPr lIns="91440" rIns="91440" tIns="91440" bIns="91440" anchor="ctr">
            <a:noAutofit/>
          </a:bodyPr>
          <a:p>
            <a:pPr indent="0">
              <a:buNone/>
            </a:pPr>
            <a:r>
              <a:rPr b="0" lang="fr-FR" sz="2800" spc="-1" strike="noStrike">
                <a:solidFill>
                  <a:schemeClr val="dk1"/>
                </a:solidFill>
                <a:latin typeface="Arial"/>
              </a:rPr>
              <a:t>Click to edit the title text format</a:t>
            </a:r>
            <a:endParaRPr b="0" lang="fr-FR" sz="28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57" r:id="rId3"/>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dk2"/>
        </a:solidFill>
      </p:bgPr>
    </p:bg>
    <p:spTree>
      <p:nvGrpSpPr>
        <p:cNvPr id="1" name=""/>
        <p:cNvGrpSpPr/>
        <p:nvPr/>
      </p:nvGrpSpPr>
      <p:grpSpPr>
        <a:xfrm>
          <a:off x="0" y="0"/>
          <a:ext cx="0" cy="0"/>
          <a:chOff x="0" y="0"/>
          <a:chExt cx="0" cy="0"/>
        </a:xfrm>
      </p:grpSpPr>
      <p:pic>
        <p:nvPicPr>
          <p:cNvPr id="23" name="Google Shape;77;p15" descr=""/>
          <p:cNvPicPr/>
          <p:nvPr/>
        </p:nvPicPr>
        <p:blipFill>
          <a:blip r:embed="rId2"/>
          <a:stretch/>
        </p:blipFill>
        <p:spPr>
          <a:xfrm flipH="1">
            <a:off x="360" y="0"/>
            <a:ext cx="9143640" cy="5143320"/>
          </a:xfrm>
          <a:prstGeom prst="rect">
            <a:avLst/>
          </a:prstGeom>
          <a:ln w="0">
            <a:noFill/>
          </a:ln>
        </p:spPr>
      </p:pic>
      <p:sp>
        <p:nvSpPr>
          <p:cNvPr id="24" name="PlaceHolder 1"/>
          <p:cNvSpPr>
            <a:spLocks noGrp="1"/>
          </p:cNvSpPr>
          <p:nvPr>
            <p:ph type="title"/>
          </p:nvPr>
        </p:nvSpPr>
        <p:spPr>
          <a:xfrm>
            <a:off x="2396160" y="1387440"/>
            <a:ext cx="1908000" cy="328680"/>
          </a:xfrm>
          <a:prstGeom prst="rect">
            <a:avLst/>
          </a:prstGeom>
          <a:noFill/>
          <a:ln w="0">
            <a:noFill/>
          </a:ln>
        </p:spPr>
        <p:txBody>
          <a:bodyPr lIns="91440" rIns="91440" tIns="91440" bIns="91440" anchor="ctr">
            <a:noAutofit/>
          </a:bodyPr>
          <a:p>
            <a:pPr indent="0">
              <a:buNone/>
            </a:pPr>
            <a:r>
              <a:rPr b="0" lang="fr-FR" sz="2000" spc="-1" strike="noStrike">
                <a:solidFill>
                  <a:schemeClr val="dk1"/>
                </a:solidFill>
                <a:latin typeface="Arial"/>
              </a:rPr>
              <a:t>Click to edit the title text format</a:t>
            </a:r>
            <a:endParaRPr b="0" lang="fr-FR" sz="2000" spc="-1" strike="noStrike">
              <a:solidFill>
                <a:schemeClr val="dk1"/>
              </a:solidFill>
              <a:latin typeface="Arial"/>
            </a:endParaRPr>
          </a:p>
        </p:txBody>
      </p:sp>
      <p:sp>
        <p:nvSpPr>
          <p:cNvPr id="25" name="PlaceHolder 2"/>
          <p:cNvSpPr>
            <a:spLocks noGrp="1"/>
          </p:cNvSpPr>
          <p:nvPr>
            <p:ph type="title"/>
          </p:nvPr>
        </p:nvSpPr>
        <p:spPr>
          <a:xfrm>
            <a:off x="6093360" y="1387440"/>
            <a:ext cx="1908000" cy="328680"/>
          </a:xfrm>
          <a:prstGeom prst="rect">
            <a:avLst/>
          </a:prstGeom>
          <a:noFill/>
          <a:ln w="0">
            <a:noFill/>
          </a:ln>
        </p:spPr>
        <p:txBody>
          <a:bodyPr lIns="91440" rIns="91440" tIns="91440" bIns="91440" anchor="ctr">
            <a:noAutofit/>
          </a:bodyPr>
          <a:p>
            <a:pPr indent="0">
              <a:buNone/>
            </a:pPr>
            <a:r>
              <a:rPr b="0" lang="fr-FR" sz="2000" spc="-1" strike="noStrike">
                <a:solidFill>
                  <a:schemeClr val="dk1"/>
                </a:solidFill>
                <a:latin typeface="Arial"/>
              </a:rPr>
              <a:t>Click to edit the title text format</a:t>
            </a:r>
            <a:endParaRPr b="0" lang="fr-FR" sz="2000" spc="-1" strike="noStrike">
              <a:solidFill>
                <a:schemeClr val="dk1"/>
              </a:solidFill>
              <a:latin typeface="Arial"/>
            </a:endParaRPr>
          </a:p>
        </p:txBody>
      </p:sp>
      <p:sp>
        <p:nvSpPr>
          <p:cNvPr id="26" name="PlaceHolder 3"/>
          <p:cNvSpPr>
            <a:spLocks noGrp="1"/>
          </p:cNvSpPr>
          <p:nvPr>
            <p:ph type="title"/>
          </p:nvPr>
        </p:nvSpPr>
        <p:spPr>
          <a:xfrm>
            <a:off x="2396160" y="2470680"/>
            <a:ext cx="1908000" cy="328680"/>
          </a:xfrm>
          <a:prstGeom prst="rect">
            <a:avLst/>
          </a:prstGeom>
          <a:noFill/>
          <a:ln w="0">
            <a:noFill/>
          </a:ln>
        </p:spPr>
        <p:txBody>
          <a:bodyPr lIns="91440" rIns="91440" tIns="91440" bIns="91440" anchor="ctr">
            <a:noAutofit/>
          </a:bodyPr>
          <a:p>
            <a:pPr indent="0">
              <a:buNone/>
            </a:pPr>
            <a:r>
              <a:rPr b="0" lang="fr-FR" sz="2000" spc="-1" strike="noStrike">
                <a:solidFill>
                  <a:schemeClr val="dk1"/>
                </a:solidFill>
                <a:latin typeface="Arial"/>
              </a:rPr>
              <a:t>Click to edit the title text format</a:t>
            </a:r>
            <a:endParaRPr b="0" lang="fr-FR" sz="2000" spc="-1" strike="noStrike">
              <a:solidFill>
                <a:schemeClr val="dk1"/>
              </a:solidFill>
              <a:latin typeface="Arial"/>
            </a:endParaRPr>
          </a:p>
        </p:txBody>
      </p:sp>
      <p:sp>
        <p:nvSpPr>
          <p:cNvPr id="27" name="PlaceHolder 4"/>
          <p:cNvSpPr>
            <a:spLocks noGrp="1"/>
          </p:cNvSpPr>
          <p:nvPr>
            <p:ph type="title"/>
          </p:nvPr>
        </p:nvSpPr>
        <p:spPr>
          <a:xfrm>
            <a:off x="2396160" y="3553920"/>
            <a:ext cx="1908000" cy="328680"/>
          </a:xfrm>
          <a:prstGeom prst="rect">
            <a:avLst/>
          </a:prstGeom>
          <a:noFill/>
          <a:ln w="0">
            <a:noFill/>
          </a:ln>
        </p:spPr>
        <p:txBody>
          <a:bodyPr lIns="91440" rIns="91440" tIns="91440" bIns="91440" anchor="ctr">
            <a:noAutofit/>
          </a:bodyPr>
          <a:p>
            <a:pPr indent="0">
              <a:buNone/>
            </a:pPr>
            <a:r>
              <a:rPr b="0" lang="fr-FR" sz="2000" spc="-1" strike="noStrike">
                <a:solidFill>
                  <a:schemeClr val="dk1"/>
                </a:solidFill>
                <a:latin typeface="Arial"/>
              </a:rPr>
              <a:t>Click to edit the title text format</a:t>
            </a:r>
            <a:endParaRPr b="0" lang="fr-FR" sz="2000" spc="-1" strike="noStrike">
              <a:solidFill>
                <a:schemeClr val="dk1"/>
              </a:solidFill>
              <a:latin typeface="Arial"/>
            </a:endParaRPr>
          </a:p>
        </p:txBody>
      </p:sp>
      <p:sp>
        <p:nvSpPr>
          <p:cNvPr id="28" name="PlaceHolder 5"/>
          <p:cNvSpPr>
            <a:spLocks noGrp="1"/>
          </p:cNvSpPr>
          <p:nvPr>
            <p:ph type="title"/>
          </p:nvPr>
        </p:nvSpPr>
        <p:spPr>
          <a:xfrm>
            <a:off x="6093360" y="2470680"/>
            <a:ext cx="1908000" cy="328680"/>
          </a:xfrm>
          <a:prstGeom prst="rect">
            <a:avLst/>
          </a:prstGeom>
          <a:noFill/>
          <a:ln w="0">
            <a:noFill/>
          </a:ln>
        </p:spPr>
        <p:txBody>
          <a:bodyPr lIns="91440" rIns="91440" tIns="91440" bIns="91440" anchor="ctr">
            <a:noAutofit/>
          </a:bodyPr>
          <a:p>
            <a:pPr indent="0">
              <a:buNone/>
            </a:pPr>
            <a:r>
              <a:rPr b="0" lang="fr-FR" sz="2000" spc="-1" strike="noStrike">
                <a:solidFill>
                  <a:schemeClr val="dk1"/>
                </a:solidFill>
                <a:latin typeface="Arial"/>
              </a:rPr>
              <a:t>Click to edit the title text format</a:t>
            </a:r>
            <a:endParaRPr b="0" lang="fr-FR" sz="2000" spc="-1" strike="noStrike">
              <a:solidFill>
                <a:schemeClr val="dk1"/>
              </a:solidFill>
              <a:latin typeface="Arial"/>
            </a:endParaRPr>
          </a:p>
        </p:txBody>
      </p:sp>
      <p:sp>
        <p:nvSpPr>
          <p:cNvPr id="29" name="PlaceHolder 6"/>
          <p:cNvSpPr>
            <a:spLocks noGrp="1"/>
          </p:cNvSpPr>
          <p:nvPr>
            <p:ph type="title"/>
          </p:nvPr>
        </p:nvSpPr>
        <p:spPr>
          <a:xfrm>
            <a:off x="6093360" y="3553920"/>
            <a:ext cx="1908000" cy="328680"/>
          </a:xfrm>
          <a:prstGeom prst="rect">
            <a:avLst/>
          </a:prstGeom>
          <a:noFill/>
          <a:ln w="0">
            <a:noFill/>
          </a:ln>
        </p:spPr>
        <p:txBody>
          <a:bodyPr lIns="91440" rIns="91440" tIns="91440" bIns="91440" anchor="ctr">
            <a:noAutofit/>
          </a:bodyPr>
          <a:p>
            <a:pPr indent="0">
              <a:buNone/>
            </a:pPr>
            <a:r>
              <a:rPr b="0" lang="fr-FR" sz="2000" spc="-1" strike="noStrike">
                <a:solidFill>
                  <a:schemeClr val="dk1"/>
                </a:solidFill>
                <a:latin typeface="Arial"/>
              </a:rPr>
              <a:t>Click to edit the title text format</a:t>
            </a:r>
            <a:endParaRPr b="0" lang="fr-FR" sz="2000" spc="-1" strike="noStrike">
              <a:solidFill>
                <a:schemeClr val="dk1"/>
              </a:solidFill>
              <a:latin typeface="Arial"/>
            </a:endParaRPr>
          </a:p>
        </p:txBody>
      </p:sp>
      <p:sp>
        <p:nvSpPr>
          <p:cNvPr id="30" name="PlaceHolder 7"/>
          <p:cNvSpPr>
            <a:spLocks noGrp="1"/>
          </p:cNvSpPr>
          <p:nvPr>
            <p:ph type="title"/>
          </p:nvPr>
        </p:nvSpPr>
        <p:spPr>
          <a:xfrm>
            <a:off x="713160" y="539640"/>
            <a:ext cx="7717320" cy="477720"/>
          </a:xfrm>
          <a:prstGeom prst="rect">
            <a:avLst/>
          </a:prstGeom>
          <a:noFill/>
          <a:ln w="0">
            <a:noFill/>
          </a:ln>
        </p:spPr>
        <p:txBody>
          <a:bodyPr lIns="91440" rIns="91440" tIns="91440" bIns="91440" anchor="ctr">
            <a:noAutofit/>
          </a:bodyPr>
          <a:p>
            <a:pPr indent="0">
              <a:buNone/>
            </a:pPr>
            <a:r>
              <a:rPr b="0" lang="fr-FR" sz="2800" spc="-1" strike="noStrike">
                <a:solidFill>
                  <a:schemeClr val="dk1"/>
                </a:solidFill>
                <a:latin typeface="Arial"/>
              </a:rPr>
              <a:t>Click to edit the title text format</a:t>
            </a:r>
            <a:endParaRPr b="0" lang="fr-FR" sz="28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59" r:id="rId3"/>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dk2"/>
        </a:solidFill>
      </p:bgPr>
    </p:bg>
    <p:spTree>
      <p:nvGrpSpPr>
        <p:cNvPr id="1" name=""/>
        <p:cNvGrpSpPr/>
        <p:nvPr/>
      </p:nvGrpSpPr>
      <p:grpSpPr>
        <a:xfrm>
          <a:off x="0" y="0"/>
          <a:ext cx="0" cy="0"/>
          <a:chOff x="0" y="0"/>
          <a:chExt cx="0" cy="0"/>
        </a:xfrm>
      </p:grpSpPr>
      <p:pic>
        <p:nvPicPr>
          <p:cNvPr id="31" name="Google Shape;92;p16" descr=""/>
          <p:cNvPicPr/>
          <p:nvPr/>
        </p:nvPicPr>
        <p:blipFill>
          <a:blip r:embed="rId2"/>
          <a:stretch/>
        </p:blipFill>
        <p:spPr>
          <a:xfrm>
            <a:off x="0" y="0"/>
            <a:ext cx="9143640" cy="5143320"/>
          </a:xfrm>
          <a:prstGeom prst="rect">
            <a:avLst/>
          </a:prstGeom>
          <a:ln w="0">
            <a:noFill/>
          </a:ln>
        </p:spPr>
      </p:pic>
      <p:sp>
        <p:nvSpPr>
          <p:cNvPr id="32" name="PlaceHolder 1"/>
          <p:cNvSpPr>
            <a:spLocks noGrp="1"/>
          </p:cNvSpPr>
          <p:nvPr>
            <p:ph type="title"/>
          </p:nvPr>
        </p:nvSpPr>
        <p:spPr>
          <a:xfrm>
            <a:off x="1122480" y="900720"/>
            <a:ext cx="4360320" cy="984240"/>
          </a:xfrm>
          <a:prstGeom prst="rect">
            <a:avLst/>
          </a:prstGeom>
          <a:noFill/>
          <a:ln w="0">
            <a:noFill/>
          </a:ln>
        </p:spPr>
        <p:txBody>
          <a:bodyPr lIns="91440" rIns="91440" tIns="91440" bIns="91440" anchor="ctr">
            <a:noAutofit/>
          </a:bodyPr>
          <a:p>
            <a:pPr indent="0" algn="ctr">
              <a:lnSpc>
                <a:spcPct val="100000"/>
              </a:lnSpc>
              <a:buNone/>
            </a:pPr>
            <a:r>
              <a:rPr b="1" lang="fr-FR" sz="4500" spc="-1" strike="noStrike">
                <a:solidFill>
                  <a:schemeClr val="dk1"/>
                </a:solidFill>
                <a:latin typeface="Sen"/>
                <a:ea typeface="Sen"/>
              </a:rPr>
              <a:t>xx%</a:t>
            </a:r>
            <a:endParaRPr b="0" lang="fr-FR" sz="4500" spc="-1" strike="noStrike">
              <a:solidFill>
                <a:schemeClr val="dk1"/>
              </a:solidFill>
              <a:latin typeface="Arial"/>
            </a:endParaRPr>
          </a:p>
        </p:txBody>
      </p:sp>
      <p:sp>
        <p:nvSpPr>
          <p:cNvPr id="33" name="PlaceHolder 2"/>
          <p:cNvSpPr>
            <a:spLocks noGrp="1"/>
          </p:cNvSpPr>
          <p:nvPr>
            <p:ph type="title"/>
          </p:nvPr>
        </p:nvSpPr>
        <p:spPr>
          <a:xfrm>
            <a:off x="4074480" y="2571840"/>
            <a:ext cx="4360320" cy="984240"/>
          </a:xfrm>
          <a:prstGeom prst="rect">
            <a:avLst/>
          </a:prstGeom>
          <a:noFill/>
          <a:ln w="0">
            <a:noFill/>
          </a:ln>
        </p:spPr>
        <p:txBody>
          <a:bodyPr lIns="91440" rIns="91440" tIns="91440" bIns="91440" anchor="ctr">
            <a:noAutofit/>
          </a:bodyPr>
          <a:p>
            <a:pPr indent="0" algn="ctr">
              <a:lnSpc>
                <a:spcPct val="100000"/>
              </a:lnSpc>
              <a:buNone/>
            </a:pPr>
            <a:r>
              <a:rPr b="1" lang="fr-FR" sz="4500" spc="-1" strike="noStrike">
                <a:solidFill>
                  <a:schemeClr val="dk1"/>
                </a:solidFill>
                <a:latin typeface="Sen"/>
                <a:ea typeface="Sen"/>
              </a:rPr>
              <a:t>xx%</a:t>
            </a:r>
            <a:endParaRPr b="0" lang="fr-FR" sz="45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61" r:id="rId3"/>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dk2"/>
        </a:solidFill>
      </p:bgPr>
    </p:bg>
    <p:spTree>
      <p:nvGrpSpPr>
        <p:cNvPr id="1" name=""/>
        <p:cNvGrpSpPr/>
        <p:nvPr/>
      </p:nvGrpSpPr>
      <p:grpSpPr>
        <a:xfrm>
          <a:off x="0" y="0"/>
          <a:ext cx="0" cy="0"/>
          <a:chOff x="0" y="0"/>
          <a:chExt cx="0" cy="0"/>
        </a:xfrm>
      </p:grpSpPr>
      <p:pic>
        <p:nvPicPr>
          <p:cNvPr id="34" name="Google Shape;98;p17" descr=""/>
          <p:cNvPicPr/>
          <p:nvPr/>
        </p:nvPicPr>
        <p:blipFill>
          <a:blip r:embed="rId2"/>
          <a:stretch/>
        </p:blipFill>
        <p:spPr>
          <a:xfrm flipH="1">
            <a:off x="360" y="0"/>
            <a:ext cx="9143640" cy="5143320"/>
          </a:xfrm>
          <a:prstGeom prst="rect">
            <a:avLst/>
          </a:prstGeom>
          <a:ln w="0">
            <a:noFill/>
          </a:ln>
        </p:spPr>
      </p:pic>
      <p:sp>
        <p:nvSpPr>
          <p:cNvPr id="35" name="PlaceHolder 1"/>
          <p:cNvSpPr>
            <a:spLocks noGrp="1"/>
          </p:cNvSpPr>
          <p:nvPr>
            <p:ph type="title"/>
          </p:nvPr>
        </p:nvSpPr>
        <p:spPr>
          <a:xfrm>
            <a:off x="713160" y="539640"/>
            <a:ext cx="7717320" cy="477720"/>
          </a:xfrm>
          <a:prstGeom prst="rect">
            <a:avLst/>
          </a:prstGeom>
          <a:noFill/>
          <a:ln w="0">
            <a:noFill/>
          </a:ln>
        </p:spPr>
        <p:txBody>
          <a:bodyPr lIns="91440" rIns="91440" tIns="91440" bIns="91440" anchor="ctr">
            <a:noAutofit/>
          </a:bodyPr>
          <a:p>
            <a:pPr indent="0">
              <a:buNone/>
            </a:pPr>
            <a:r>
              <a:rPr b="0" lang="fr-FR" sz="2800" spc="-1" strike="noStrike">
                <a:solidFill>
                  <a:schemeClr val="dk1"/>
                </a:solidFill>
                <a:latin typeface="Arial"/>
              </a:rPr>
              <a:t>Click to edit the title text format</a:t>
            </a:r>
            <a:endParaRPr b="0" lang="fr-FR" sz="28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63" r:id="rId3"/>
  </p:sldLayoutIdLst>
</p:sldMaster>
</file>

<file path=ppt/slideMasters/slideMaster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dk2"/>
        </a:solidFill>
      </p:bgPr>
    </p:bg>
    <p:spTree>
      <p:nvGrpSpPr>
        <p:cNvPr id="1" name=""/>
        <p:cNvGrpSpPr/>
        <p:nvPr/>
      </p:nvGrpSpPr>
      <p:grpSpPr>
        <a:xfrm>
          <a:off x="0" y="0"/>
          <a:ext cx="0" cy="0"/>
          <a:chOff x="0" y="0"/>
          <a:chExt cx="0" cy="0"/>
        </a:xfrm>
      </p:grpSpPr>
      <p:pic>
        <p:nvPicPr>
          <p:cNvPr id="36" name="Google Shape;101;p18" descr=""/>
          <p:cNvPicPr/>
          <p:nvPr/>
        </p:nvPicPr>
        <p:blipFill>
          <a:blip r:embed="rId2"/>
          <a:stretch/>
        </p:blipFill>
        <p:spPr>
          <a:xfrm rot="10800000">
            <a:off x="360" y="0"/>
            <a:ext cx="9143640" cy="5143320"/>
          </a:xfrm>
          <a:prstGeom prst="rect">
            <a:avLst/>
          </a:prstGeom>
          <a:ln w="0">
            <a:noFill/>
          </a:ln>
        </p:spPr>
      </p:pic>
      <p:sp>
        <p:nvSpPr>
          <p:cNvPr id="37" name="PlaceHolder 1"/>
          <p:cNvSpPr>
            <a:spLocks noGrp="1"/>
          </p:cNvSpPr>
          <p:nvPr>
            <p:ph type="title"/>
          </p:nvPr>
        </p:nvSpPr>
        <p:spPr>
          <a:xfrm>
            <a:off x="713160" y="539640"/>
            <a:ext cx="7717320" cy="477720"/>
          </a:xfrm>
          <a:prstGeom prst="rect">
            <a:avLst/>
          </a:prstGeom>
          <a:noFill/>
          <a:ln w="0">
            <a:noFill/>
          </a:ln>
        </p:spPr>
        <p:txBody>
          <a:bodyPr lIns="91440" rIns="91440" tIns="91440" bIns="91440" anchor="ctr">
            <a:noAutofit/>
          </a:bodyPr>
          <a:p>
            <a:pPr indent="0">
              <a:buNone/>
            </a:pPr>
            <a:r>
              <a:rPr b="0" lang="fr-FR" sz="2800" spc="-1" strike="noStrike">
                <a:solidFill>
                  <a:schemeClr val="dk1"/>
                </a:solidFill>
                <a:latin typeface="Arial"/>
              </a:rPr>
              <a:t>Click to edit the title text format</a:t>
            </a:r>
            <a:endParaRPr b="0" lang="fr-FR" sz="28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65" r:id="rId3"/>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10.xml"/>
</Relationships>
</file>

<file path=ppt/slides/_rels/slide11.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10.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1.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2.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11.xml"/>
</Relationships>
</file>

<file path=ppt/slides/_rels/slide5.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10.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1.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2.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11.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1.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3" name="PlaceHolder 1"/>
          <p:cNvSpPr>
            <a:spLocks noGrp="1"/>
          </p:cNvSpPr>
          <p:nvPr>
            <p:ph type="title"/>
          </p:nvPr>
        </p:nvSpPr>
        <p:spPr>
          <a:xfrm>
            <a:off x="733320" y="1676520"/>
            <a:ext cx="7353000" cy="2095200"/>
          </a:xfrm>
          <a:prstGeom prst="rect">
            <a:avLst/>
          </a:prstGeom>
          <a:noFill/>
          <a:ln w="0">
            <a:noFill/>
          </a:ln>
        </p:spPr>
        <p:txBody>
          <a:bodyPr lIns="91440" rIns="91440" tIns="91440" bIns="91440" anchor="ctr">
            <a:normAutofit/>
          </a:bodyPr>
          <a:p>
            <a:pPr indent="0">
              <a:lnSpc>
                <a:spcPct val="100000"/>
              </a:lnSpc>
              <a:buNone/>
              <a:tabLst>
                <a:tab algn="l" pos="0"/>
              </a:tabLst>
            </a:pPr>
            <a:r>
              <a:rPr b="1" lang="en" sz="6000" spc="-1" strike="noStrike">
                <a:solidFill>
                  <a:schemeClr val="dk1"/>
                </a:solidFill>
                <a:latin typeface="Sen"/>
                <a:ea typeface="Sen"/>
              </a:rPr>
              <a:t>Vulnerability Scanner</a:t>
            </a:r>
            <a:endParaRPr b="0" lang="fr-FR" sz="6000" spc="-1" strike="noStrike">
              <a:solidFill>
                <a:schemeClr val="dk1"/>
              </a:solidFill>
              <a:latin typeface="Arial"/>
            </a:endParaRPr>
          </a:p>
        </p:txBody>
      </p:sp>
      <p:sp>
        <p:nvSpPr>
          <p:cNvPr id="84" name="PlaceHolder 2"/>
          <p:cNvSpPr>
            <a:spLocks noGrp="1"/>
          </p:cNvSpPr>
          <p:nvPr>
            <p:ph type="subTitle"/>
          </p:nvPr>
        </p:nvSpPr>
        <p:spPr>
          <a:xfrm>
            <a:off x="733320" y="1371600"/>
            <a:ext cx="5790960" cy="475920"/>
          </a:xfrm>
          <a:prstGeom prst="rect">
            <a:avLst/>
          </a:prstGeom>
          <a:noFill/>
          <a:ln w="0">
            <a:noFill/>
          </a:ln>
        </p:spPr>
        <p:txBody>
          <a:bodyPr lIns="91440" rIns="91440" tIns="91440" bIns="91440" anchor="t">
            <a:normAutofit/>
          </a:bodyPr>
          <a:p>
            <a:pPr indent="0">
              <a:lnSpc>
                <a:spcPct val="100000"/>
              </a:lnSpc>
              <a:buNone/>
              <a:tabLst>
                <a:tab algn="l" pos="0"/>
              </a:tabLst>
            </a:pPr>
            <a:r>
              <a:rPr b="0" lang="en" sz="1400" spc="-1" strike="noStrike">
                <a:solidFill>
                  <a:schemeClr val="dk1"/>
                </a:solidFill>
                <a:latin typeface="Public Sans"/>
                <a:ea typeface="Public Sans"/>
              </a:rPr>
              <a:t>A Python-based tool for automated vulnerability assessment and testing.</a:t>
            </a:r>
            <a:endParaRPr b="0" lang="en-US" sz="1400" spc="-1" strike="noStrike">
              <a:solidFill>
                <a:srgbClr val="000000"/>
              </a:solidFill>
              <a:latin typeface="OpenSymbo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5" name="Google Shape;187;p34"/>
          <p:cNvSpPr/>
          <p:nvPr/>
        </p:nvSpPr>
        <p:spPr>
          <a:xfrm>
            <a:off x="5704200" y="421920"/>
            <a:ext cx="2726280" cy="4299480"/>
          </a:xfrm>
          <a:prstGeom prst="roundRect">
            <a:avLst>
              <a:gd name="adj" fmla="val 16667"/>
            </a:avLst>
          </a:prstGeom>
          <a:blipFill rotWithShape="0">
            <a:blip r:embed="rId1"/>
            <a:srcRect/>
            <a:stretch/>
          </a:blipFill>
          <a:ln w="9525">
            <a:solidFill>
              <a:srgbClr val="ffffff"/>
            </a:solidFill>
            <a:round/>
          </a:ln>
        </p:spPr>
        <p:style>
          <a:lnRef idx="0"/>
          <a:fillRef idx="0"/>
          <a:effectRef idx="0"/>
          <a:fontRef idx="minor"/>
        </p:style>
        <p:txBody>
          <a:bodyPr lIns="90000" rIns="90000" tIns="45000" bIns="45000" anchor="t">
            <a:noAutofit/>
          </a:bodyPr>
          <a:p>
            <a:endParaRPr b="0" lang="en-US" sz="1800" spc="-1" strike="noStrike">
              <a:solidFill>
                <a:srgbClr val="000000"/>
              </a:solidFill>
              <a:latin typeface="OpenSymbol"/>
            </a:endParaRPr>
          </a:p>
        </p:txBody>
      </p:sp>
      <p:sp>
        <p:nvSpPr>
          <p:cNvPr id="106" name="PlaceHolder 1"/>
          <p:cNvSpPr>
            <a:spLocks noGrp="1"/>
          </p:cNvSpPr>
          <p:nvPr>
            <p:ph type="title"/>
          </p:nvPr>
        </p:nvSpPr>
        <p:spPr>
          <a:xfrm>
            <a:off x="733320" y="885960"/>
            <a:ext cx="4552560" cy="1047240"/>
          </a:xfrm>
          <a:prstGeom prst="rect">
            <a:avLst/>
          </a:prstGeom>
          <a:noFill/>
          <a:ln w="0">
            <a:noFill/>
          </a:ln>
        </p:spPr>
        <p:txBody>
          <a:bodyPr lIns="91440" rIns="91440" tIns="91440" bIns="91440" anchor="ctr">
            <a:normAutofit/>
          </a:bodyPr>
          <a:p>
            <a:pPr indent="0">
              <a:lnSpc>
                <a:spcPct val="100000"/>
              </a:lnSpc>
              <a:buNone/>
              <a:tabLst>
                <a:tab algn="l" pos="0"/>
              </a:tabLst>
            </a:pPr>
            <a:r>
              <a:rPr b="1" lang="en" sz="2800" spc="-1" strike="noStrike">
                <a:solidFill>
                  <a:schemeClr val="dk1"/>
                </a:solidFill>
                <a:latin typeface="Sen"/>
                <a:ea typeface="Sen"/>
              </a:rPr>
              <a:t>Reporting Capabilities</a:t>
            </a:r>
            <a:endParaRPr b="0" lang="fr-FR" sz="2800" spc="-1" strike="noStrike">
              <a:solidFill>
                <a:schemeClr val="dk1"/>
              </a:solidFill>
              <a:latin typeface="Arial"/>
            </a:endParaRPr>
          </a:p>
        </p:txBody>
      </p:sp>
      <p:sp>
        <p:nvSpPr>
          <p:cNvPr id="107" name="PlaceHolder 2"/>
          <p:cNvSpPr>
            <a:spLocks noGrp="1"/>
          </p:cNvSpPr>
          <p:nvPr>
            <p:ph type="subTitle"/>
          </p:nvPr>
        </p:nvSpPr>
        <p:spPr>
          <a:xfrm>
            <a:off x="733320" y="2085840"/>
            <a:ext cx="4552560" cy="2171520"/>
          </a:xfrm>
          <a:prstGeom prst="rect">
            <a:avLst/>
          </a:prstGeom>
          <a:noFill/>
          <a:ln w="0">
            <a:noFill/>
          </a:ln>
        </p:spPr>
        <p:txBody>
          <a:bodyPr lIns="91440" rIns="91440" tIns="91440" bIns="91440" anchor="t">
            <a:normAutofit/>
          </a:bodyPr>
          <a:p>
            <a:pPr indent="0">
              <a:lnSpc>
                <a:spcPct val="100000"/>
              </a:lnSpc>
              <a:buNone/>
              <a:tabLst>
                <a:tab algn="l" pos="0"/>
              </a:tabLst>
            </a:pPr>
            <a:r>
              <a:rPr b="0" lang="en" sz="1400" spc="-1" strike="noStrike">
                <a:solidFill>
                  <a:schemeClr val="dk1"/>
                </a:solidFill>
                <a:latin typeface="Public Sans"/>
                <a:ea typeface="Public Sans"/>
              </a:rPr>
              <a:t>Upon completing a scan, the tool generates detailed reports outlining identified vulnerabilities, their severity levels, and recommendations for remediation. These reports can be exported in various formats, facilitating easy sharing and collaboration among team members.</a:t>
            </a:r>
            <a:endParaRPr b="0" lang="en-US" sz="1400" spc="-1" strike="noStrike">
              <a:solidFill>
                <a:srgbClr val="ffffff"/>
              </a:solidFill>
              <a:latin typeface="OpenSymbol"/>
            </a:endParaRPr>
          </a:p>
        </p:txBody>
      </p:sp>
      <p:sp>
        <p:nvSpPr>
          <p:cNvPr id="108" name="Google Shape;190;p34"/>
          <p:cNvSpPr/>
          <p:nvPr/>
        </p:nvSpPr>
        <p:spPr>
          <a:xfrm>
            <a:off x="5591160" y="3962520"/>
            <a:ext cx="218880" cy="218880"/>
          </a:xfrm>
          <a:prstGeom prst="rect">
            <a:avLst/>
          </a:prstGeom>
          <a:solidFill>
            <a:srgbClr val="000000"/>
          </a:solidFill>
          <a:ln w="0">
            <a:noFill/>
          </a:ln>
        </p:spPr>
        <p:style>
          <a:lnRef idx="0"/>
          <a:fillRef idx="0"/>
          <a:effectRef idx="0"/>
          <a:fontRef idx="minor"/>
        </p:style>
        <p:txBody>
          <a:bodyPr lIns="870823080" rIns="870823080" tIns="109440" bIns="109440" anchor="t">
            <a:spAutoFit/>
          </a:bodyPr>
          <a:p>
            <a:pPr defTabSz="914400">
              <a:lnSpc>
                <a:spcPct val="100000"/>
              </a:lnSpc>
              <a:tabLst>
                <a:tab algn="l" pos="0"/>
              </a:tabLst>
            </a:pPr>
            <a:endParaRPr b="0" lang="fr-FR" sz="1800" spc="-1" strike="noStrike">
              <a:solidFill>
                <a:schemeClr val="dk1"/>
              </a:solidFill>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9" name="Google Shape;187;p34"/>
          <p:cNvSpPr/>
          <p:nvPr/>
        </p:nvSpPr>
        <p:spPr>
          <a:xfrm>
            <a:off x="5704200" y="421920"/>
            <a:ext cx="2726280" cy="4299480"/>
          </a:xfrm>
          <a:prstGeom prst="roundRect">
            <a:avLst>
              <a:gd name="adj" fmla="val 16667"/>
            </a:avLst>
          </a:prstGeom>
          <a:blipFill rotWithShape="0">
            <a:blip r:embed="rId1"/>
            <a:srcRect/>
            <a:stretch/>
          </a:blipFill>
          <a:ln w="9525">
            <a:solidFill>
              <a:srgbClr val="ffffff"/>
            </a:solidFill>
            <a:round/>
          </a:ln>
        </p:spPr>
        <p:style>
          <a:lnRef idx="0"/>
          <a:fillRef idx="0"/>
          <a:effectRef idx="0"/>
          <a:fontRef idx="minor"/>
        </p:style>
        <p:txBody>
          <a:bodyPr lIns="90000" rIns="90000" tIns="45000" bIns="45000" anchor="t">
            <a:noAutofit/>
          </a:bodyPr>
          <a:p>
            <a:endParaRPr b="0" lang="en-US" sz="1800" spc="-1" strike="noStrike">
              <a:solidFill>
                <a:srgbClr val="000000"/>
              </a:solidFill>
              <a:latin typeface="OpenSymbol"/>
            </a:endParaRPr>
          </a:p>
        </p:txBody>
      </p:sp>
      <p:sp>
        <p:nvSpPr>
          <p:cNvPr id="110" name="PlaceHolder 1"/>
          <p:cNvSpPr>
            <a:spLocks noGrp="1"/>
          </p:cNvSpPr>
          <p:nvPr>
            <p:ph type="title"/>
          </p:nvPr>
        </p:nvSpPr>
        <p:spPr>
          <a:xfrm>
            <a:off x="733320" y="885960"/>
            <a:ext cx="4552560" cy="1047240"/>
          </a:xfrm>
          <a:prstGeom prst="rect">
            <a:avLst/>
          </a:prstGeom>
          <a:noFill/>
          <a:ln w="0">
            <a:noFill/>
          </a:ln>
        </p:spPr>
        <p:txBody>
          <a:bodyPr lIns="91440" rIns="91440" tIns="91440" bIns="91440" anchor="ctr">
            <a:normAutofit/>
          </a:bodyPr>
          <a:p>
            <a:pPr indent="0">
              <a:lnSpc>
                <a:spcPct val="100000"/>
              </a:lnSpc>
              <a:buNone/>
              <a:tabLst>
                <a:tab algn="l" pos="0"/>
              </a:tabLst>
            </a:pPr>
            <a:r>
              <a:rPr b="1" lang="en" sz="2800" spc="-1" strike="noStrike">
                <a:solidFill>
                  <a:schemeClr val="dk1"/>
                </a:solidFill>
                <a:latin typeface="Sen"/>
                <a:ea typeface="Sen"/>
              </a:rPr>
              <a:t>Conclusions</a:t>
            </a:r>
            <a:endParaRPr b="0" lang="fr-FR" sz="2800" spc="-1" strike="noStrike">
              <a:solidFill>
                <a:schemeClr val="dk1"/>
              </a:solidFill>
              <a:latin typeface="Arial"/>
            </a:endParaRPr>
          </a:p>
        </p:txBody>
      </p:sp>
      <p:sp>
        <p:nvSpPr>
          <p:cNvPr id="111" name="PlaceHolder 2"/>
          <p:cNvSpPr>
            <a:spLocks noGrp="1"/>
          </p:cNvSpPr>
          <p:nvPr>
            <p:ph type="subTitle"/>
          </p:nvPr>
        </p:nvSpPr>
        <p:spPr>
          <a:xfrm>
            <a:off x="733320" y="2085840"/>
            <a:ext cx="4552560" cy="2171520"/>
          </a:xfrm>
          <a:prstGeom prst="rect">
            <a:avLst/>
          </a:prstGeom>
          <a:noFill/>
          <a:ln w="0">
            <a:noFill/>
          </a:ln>
        </p:spPr>
        <p:txBody>
          <a:bodyPr lIns="91440" rIns="91440" tIns="91440" bIns="91440" anchor="t">
            <a:normAutofit/>
          </a:bodyPr>
          <a:p>
            <a:pPr indent="0">
              <a:lnSpc>
                <a:spcPct val="100000"/>
              </a:lnSpc>
              <a:buNone/>
              <a:tabLst>
                <a:tab algn="l" pos="0"/>
              </a:tabLst>
            </a:pPr>
            <a:r>
              <a:rPr b="0" lang="en" sz="1400" spc="-1" strike="noStrike">
                <a:solidFill>
                  <a:schemeClr val="dk1"/>
                </a:solidFill>
                <a:latin typeface="Public Sans"/>
                <a:ea typeface="Public Sans"/>
              </a:rPr>
              <a:t>The Vulnerability Scanner &amp; Scheduler serves as an invaluable resource for security testing and educational purposes, significantly streamlining the vulnerability assessment process. By supporting both manual and automated scans, it empowers users to efficiently identify potential security risks.</a:t>
            </a:r>
            <a:endParaRPr b="0" lang="en-US" sz="1400" spc="-1" strike="noStrike">
              <a:solidFill>
                <a:srgbClr val="ffffff"/>
              </a:solidFill>
              <a:latin typeface="OpenSymbol"/>
            </a:endParaRPr>
          </a:p>
        </p:txBody>
      </p:sp>
      <p:sp>
        <p:nvSpPr>
          <p:cNvPr id="112" name="Google Shape;190;p34"/>
          <p:cNvSpPr/>
          <p:nvPr/>
        </p:nvSpPr>
        <p:spPr>
          <a:xfrm>
            <a:off x="5591160" y="3962520"/>
            <a:ext cx="218880" cy="218880"/>
          </a:xfrm>
          <a:prstGeom prst="rect">
            <a:avLst/>
          </a:prstGeom>
          <a:solidFill>
            <a:srgbClr val="000000"/>
          </a:solidFill>
          <a:ln w="0">
            <a:noFill/>
          </a:ln>
        </p:spPr>
        <p:style>
          <a:lnRef idx="0"/>
          <a:fillRef idx="0"/>
          <a:effectRef idx="0"/>
          <a:fontRef idx="minor"/>
        </p:style>
        <p:txBody>
          <a:bodyPr lIns="870823080" rIns="870823080" tIns="109440" bIns="109440" anchor="t">
            <a:spAutoFit/>
          </a:bodyPr>
          <a:p>
            <a:pPr defTabSz="914400">
              <a:lnSpc>
                <a:spcPct val="100000"/>
              </a:lnSpc>
              <a:tabLst>
                <a:tab algn="l" pos="0"/>
              </a:tabLst>
            </a:pPr>
            <a:endParaRPr b="0" lang="fr-FR" sz="1800" spc="-1" strike="noStrike">
              <a:solidFill>
                <a:schemeClr val="dk1"/>
              </a:solidFill>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3" name="PlaceHolder 1"/>
          <p:cNvSpPr>
            <a:spLocks noGrp="1"/>
          </p:cNvSpPr>
          <p:nvPr>
            <p:ph type="title"/>
          </p:nvPr>
        </p:nvSpPr>
        <p:spPr>
          <a:xfrm>
            <a:off x="723960" y="714240"/>
            <a:ext cx="3609720" cy="1152000"/>
          </a:xfrm>
          <a:prstGeom prst="rect">
            <a:avLst/>
          </a:prstGeom>
          <a:noFill/>
          <a:ln w="0">
            <a:noFill/>
          </a:ln>
        </p:spPr>
        <p:txBody>
          <a:bodyPr lIns="91440" rIns="91440" tIns="91440" bIns="91440" anchor="ctr">
            <a:normAutofit/>
          </a:bodyPr>
          <a:p>
            <a:pPr indent="0">
              <a:lnSpc>
                <a:spcPct val="100000"/>
              </a:lnSpc>
              <a:buNone/>
              <a:tabLst>
                <a:tab algn="l" pos="0"/>
              </a:tabLst>
            </a:pPr>
            <a:r>
              <a:rPr b="1" lang="en" sz="4800" spc="-1" strike="noStrike">
                <a:solidFill>
                  <a:schemeClr val="dk1"/>
                </a:solidFill>
                <a:latin typeface="Sen"/>
                <a:ea typeface="Sen"/>
              </a:rPr>
              <a:t>Thank you!</a:t>
            </a:r>
            <a:endParaRPr b="0" lang="fr-FR" sz="4800" spc="-1" strike="noStrike">
              <a:solidFill>
                <a:schemeClr val="dk1"/>
              </a:solidFill>
              <a:latin typeface="Arial"/>
            </a:endParaRPr>
          </a:p>
        </p:txBody>
      </p:sp>
      <p:sp>
        <p:nvSpPr>
          <p:cNvPr id="114" name="PlaceHolder 2"/>
          <p:cNvSpPr>
            <a:spLocks noGrp="1"/>
          </p:cNvSpPr>
          <p:nvPr>
            <p:ph type="subTitle"/>
          </p:nvPr>
        </p:nvSpPr>
        <p:spPr>
          <a:xfrm>
            <a:off x="4505400" y="714240"/>
            <a:ext cx="3924000" cy="1152000"/>
          </a:xfrm>
          <a:prstGeom prst="rect">
            <a:avLst/>
          </a:prstGeom>
          <a:noFill/>
          <a:ln w="0">
            <a:noFill/>
          </a:ln>
        </p:spPr>
        <p:txBody>
          <a:bodyPr lIns="91440" rIns="91440" tIns="91440" bIns="91440" anchor="t">
            <a:normAutofit/>
          </a:bodyPr>
          <a:p>
            <a:pPr indent="0">
              <a:lnSpc>
                <a:spcPct val="100000"/>
              </a:lnSpc>
              <a:buNone/>
              <a:tabLst>
                <a:tab algn="l" pos="0"/>
              </a:tabLst>
            </a:pPr>
            <a:r>
              <a:rPr b="1" lang="en" sz="1400" spc="-1" strike="noStrike">
                <a:solidFill>
                  <a:schemeClr val="dk1"/>
                </a:solidFill>
                <a:latin typeface="Public Sans"/>
                <a:ea typeface="Public Sans"/>
              </a:rPr>
              <a:t>Do you have any questions?</a:t>
            </a:r>
            <a:endParaRPr b="0" lang="en-US" sz="1400" spc="-1" strike="noStrike">
              <a:solidFill>
                <a:srgbClr val="ffffff"/>
              </a:solidFill>
              <a:latin typeface="OpenSymbol"/>
            </a:endParaRPr>
          </a:p>
        </p:txBody>
      </p:sp>
      <p:sp>
        <p:nvSpPr>
          <p:cNvPr id="115" name="Google Shape;435;p43"/>
          <p:cNvSpPr/>
          <p:nvPr/>
        </p:nvSpPr>
        <p:spPr>
          <a:xfrm>
            <a:off x="4505400" y="3714840"/>
            <a:ext cx="3924000" cy="247320"/>
          </a:xfrm>
          <a:prstGeom prst="rect">
            <a:avLst/>
          </a:prstGeom>
          <a:noFill/>
          <a:ln w="0">
            <a:noFill/>
          </a:ln>
        </p:spPr>
        <p:style>
          <a:lnRef idx="0"/>
          <a:fillRef idx="0"/>
          <a:effectRef idx="0"/>
          <a:fontRef idx="minor"/>
        </p:style>
        <p:txBody>
          <a:bodyPr lIns="870823080" rIns="870823080" tIns="123840" bIns="123840" anchor="t">
            <a:normAutofit/>
          </a:bodyPr>
          <a:p>
            <a:pPr defTabSz="914400">
              <a:lnSpc>
                <a:spcPct val="100000"/>
              </a:lnSpc>
              <a:spcBef>
                <a:spcPts val="300"/>
              </a:spcBef>
              <a:tabLst>
                <a:tab algn="l" pos="0"/>
              </a:tabLst>
            </a:pPr>
            <a:r>
              <a:rPr b="0" lang="en" sz="1000" spc="-1" strike="noStrike">
                <a:solidFill>
                  <a:schemeClr val="dk1"/>
                </a:solidFill>
                <a:latin typeface="Arial"/>
              </a:rPr>
              <a:t>+00 000 000 000</a:t>
            </a:r>
            <a:endParaRPr b="0" lang="en-US" sz="1000" spc="-1" strike="noStrike">
              <a:solidFill>
                <a:srgbClr val="ffffff"/>
              </a:solidFill>
              <a:latin typeface="OpenSymbol"/>
            </a:endParaRPr>
          </a:p>
        </p:txBody>
      </p:sp>
      <p:sp>
        <p:nvSpPr>
          <p:cNvPr id="116" name="Google Shape;436;p43"/>
          <p:cNvSpPr/>
          <p:nvPr/>
        </p:nvSpPr>
        <p:spPr>
          <a:xfrm>
            <a:off x="4824360" y="2226960"/>
            <a:ext cx="349920" cy="350280"/>
          </a:xfrm>
          <a:custGeom>
            <a:avLst/>
            <a:gdLst>
              <a:gd name="textAreaLeft" fmla="*/ 0 w 349920"/>
              <a:gd name="textAreaRight" fmla="*/ 350280 w 349920"/>
              <a:gd name="textAreaTop" fmla="*/ 0 h 350280"/>
              <a:gd name="textAreaBottom" fmla="*/ 350640 h 350280"/>
            </a:gdLst>
            <a:ahLst/>
            <a:rect l="textAreaLeft" t="textAreaTop" r="textAreaRight" b="textAreaBottom"/>
            <a:pathLst>
              <a:path w="10860" h="10872">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pc="-1" strike="noStrike">
              <a:solidFill>
                <a:srgbClr val="000000"/>
              </a:solidFill>
              <a:latin typeface="OpenSymbol"/>
            </a:endParaRPr>
          </a:p>
        </p:txBody>
      </p:sp>
      <p:grpSp>
        <p:nvGrpSpPr>
          <p:cNvPr id="117" name="Google Shape;437;p43"/>
          <p:cNvGrpSpPr/>
          <p:nvPr/>
        </p:nvGrpSpPr>
        <p:grpSpPr>
          <a:xfrm>
            <a:off x="5886720" y="2227320"/>
            <a:ext cx="350280" cy="349920"/>
            <a:chOff x="5886720" y="2227320"/>
            <a:chExt cx="350280" cy="349920"/>
          </a:xfrm>
        </p:grpSpPr>
        <p:sp>
          <p:nvSpPr>
            <p:cNvPr id="118" name="Google Shape;438;p43"/>
            <p:cNvSpPr/>
            <p:nvPr/>
          </p:nvSpPr>
          <p:spPr>
            <a:xfrm>
              <a:off x="5886720" y="2227320"/>
              <a:ext cx="350280" cy="349920"/>
            </a:xfrm>
            <a:custGeom>
              <a:avLst/>
              <a:gdLst>
                <a:gd name="textAreaLeft" fmla="*/ 0 w 350280"/>
                <a:gd name="textAreaRight" fmla="*/ 350640 w 350280"/>
                <a:gd name="textAreaTop" fmla="*/ 0 h 349920"/>
                <a:gd name="textAreaBottom" fmla="*/ 350280 h 349920"/>
              </a:gdLst>
              <a:ahLst/>
              <a:rect l="textAreaLeft" t="textAreaTop" r="textAreaRight" b="textAreaBottom"/>
              <a:pathLst>
                <a:path w="10871" h="1086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dk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pc="-1" strike="noStrike">
                <a:solidFill>
                  <a:srgbClr val="000000"/>
                </a:solidFill>
                <a:latin typeface="OpenSymbol"/>
              </a:endParaRPr>
            </a:p>
          </p:txBody>
        </p:sp>
        <p:sp>
          <p:nvSpPr>
            <p:cNvPr id="119" name="Google Shape;439;p43"/>
            <p:cNvSpPr/>
            <p:nvPr/>
          </p:nvSpPr>
          <p:spPr>
            <a:xfrm>
              <a:off x="5957640" y="2315520"/>
              <a:ext cx="230040" cy="187920"/>
            </a:xfrm>
            <a:custGeom>
              <a:avLst/>
              <a:gdLst>
                <a:gd name="textAreaLeft" fmla="*/ 0 w 230040"/>
                <a:gd name="textAreaRight" fmla="*/ 230400 w 230040"/>
                <a:gd name="textAreaTop" fmla="*/ 0 h 187920"/>
                <a:gd name="textAreaBottom" fmla="*/ 188280 h 187920"/>
              </a:gdLst>
              <a:ahLst/>
              <a:rect l="textAreaLeft" t="textAreaTop" r="textAreaRight" b="textAreaBottom"/>
              <a:pathLst>
                <a:path w="7144" h="5835">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dk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pc="-1" strike="noStrike">
                <a:solidFill>
                  <a:srgbClr val="000000"/>
                </a:solidFill>
                <a:latin typeface="OpenSymbol"/>
              </a:endParaRPr>
            </a:p>
          </p:txBody>
        </p:sp>
      </p:grpSp>
      <p:grpSp>
        <p:nvGrpSpPr>
          <p:cNvPr id="120" name="Google Shape;440;p43"/>
          <p:cNvGrpSpPr/>
          <p:nvPr/>
        </p:nvGrpSpPr>
        <p:grpSpPr>
          <a:xfrm>
            <a:off x="6949440" y="2227320"/>
            <a:ext cx="350280" cy="349920"/>
            <a:chOff x="6949440" y="2227320"/>
            <a:chExt cx="350280" cy="349920"/>
          </a:xfrm>
        </p:grpSpPr>
        <p:grpSp>
          <p:nvGrpSpPr>
            <p:cNvPr id="121" name="Google Shape;441;p43"/>
            <p:cNvGrpSpPr/>
            <p:nvPr/>
          </p:nvGrpSpPr>
          <p:grpSpPr>
            <a:xfrm>
              <a:off x="7021440" y="2284560"/>
              <a:ext cx="206280" cy="234720"/>
              <a:chOff x="7021440" y="2284560"/>
              <a:chExt cx="206280" cy="234720"/>
            </a:xfrm>
          </p:grpSpPr>
          <p:sp>
            <p:nvSpPr>
              <p:cNvPr id="122" name="Google Shape;442;p43"/>
              <p:cNvSpPr/>
              <p:nvPr/>
            </p:nvSpPr>
            <p:spPr>
              <a:xfrm>
                <a:off x="7021440" y="2395080"/>
                <a:ext cx="119520" cy="124200"/>
              </a:xfrm>
              <a:custGeom>
                <a:avLst/>
                <a:gdLst>
                  <a:gd name="textAreaLeft" fmla="*/ 0 w 119520"/>
                  <a:gd name="textAreaRight" fmla="*/ 119880 w 119520"/>
                  <a:gd name="textAreaTop" fmla="*/ 0 h 124200"/>
                  <a:gd name="textAreaBottom" fmla="*/ 124560 h 124200"/>
                </a:gdLst>
                <a:ahLst/>
                <a:rect l="textAreaLeft" t="textAreaTop" r="textAreaRight" b="textAreaBottom"/>
                <a:pathLst>
                  <a:path w="106179" h="11028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chemeClr val="dk1"/>
              </a:solidFill>
              <a:ln w="0">
                <a:noFill/>
              </a:ln>
            </p:spPr>
            <p:style>
              <a:lnRef idx="0"/>
              <a:fillRef idx="0"/>
              <a:effectRef idx="0"/>
              <a:fontRef idx="minor"/>
            </p:style>
            <p:txBody>
              <a:bodyPr tIns="62280" bIns="62280" anchor="ctr">
                <a:noAutofit/>
              </a:bodyPr>
              <a:p>
                <a:pPr defTabSz="914400">
                  <a:lnSpc>
                    <a:spcPct val="100000"/>
                  </a:lnSpc>
                  <a:tabLst>
                    <a:tab algn="l" pos="0"/>
                  </a:tabLst>
                </a:pPr>
                <a:endParaRPr b="0" lang="en-US" sz="1800" spc="-1" strike="noStrike">
                  <a:solidFill>
                    <a:srgbClr val="000000"/>
                  </a:solidFill>
                  <a:latin typeface="OpenSymbol"/>
                </a:endParaRPr>
              </a:p>
            </p:txBody>
          </p:sp>
          <p:sp>
            <p:nvSpPr>
              <p:cNvPr id="123" name="Google Shape;443;p43"/>
              <p:cNvSpPr/>
              <p:nvPr/>
            </p:nvSpPr>
            <p:spPr>
              <a:xfrm>
                <a:off x="7058160" y="2284560"/>
                <a:ext cx="169560" cy="198000"/>
              </a:xfrm>
              <a:custGeom>
                <a:avLst/>
                <a:gdLst>
                  <a:gd name="textAreaLeft" fmla="*/ 0 w 169560"/>
                  <a:gd name="textAreaRight" fmla="*/ 169920 w 169560"/>
                  <a:gd name="textAreaTop" fmla="*/ 0 h 198000"/>
                  <a:gd name="textAreaBottom" fmla="*/ 198360 h 198000"/>
                </a:gdLst>
                <a:ahLst/>
                <a:rect l="textAreaLeft" t="textAreaTop" r="textAreaRight" b="textAreaBottom"/>
                <a:pathLst>
                  <a:path w="150412" h="175609">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chemeClr val="dk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pc="-1" strike="noStrike">
                  <a:solidFill>
                    <a:srgbClr val="000000"/>
                  </a:solidFill>
                  <a:latin typeface="OpenSymbol"/>
                </a:endParaRPr>
              </a:p>
            </p:txBody>
          </p:sp>
        </p:grpSp>
        <p:sp>
          <p:nvSpPr>
            <p:cNvPr id="124" name="Google Shape;444;p43"/>
            <p:cNvSpPr/>
            <p:nvPr/>
          </p:nvSpPr>
          <p:spPr>
            <a:xfrm>
              <a:off x="6949440" y="2227320"/>
              <a:ext cx="350280" cy="349920"/>
            </a:xfrm>
            <a:custGeom>
              <a:avLst/>
              <a:gdLst>
                <a:gd name="textAreaLeft" fmla="*/ 0 w 350280"/>
                <a:gd name="textAreaRight" fmla="*/ 350640 w 350280"/>
                <a:gd name="textAreaTop" fmla="*/ 0 h 349920"/>
                <a:gd name="textAreaBottom" fmla="*/ 350280 h 349920"/>
              </a:gdLst>
              <a:ahLst/>
              <a:rect l="textAreaLeft" t="textAreaTop" r="textAreaRight" b="textAreaBottom"/>
              <a:pathLst>
                <a:path w="10872" h="1086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pc="-1" strike="noStrike">
                <a:solidFill>
                  <a:srgbClr val="000000"/>
                </a:solidFill>
                <a:latin typeface="OpenSymbol"/>
              </a:endParaRPr>
            </a:p>
          </p:txBody>
        </p:sp>
      </p:grpSp>
      <p:sp>
        <p:nvSpPr>
          <p:cNvPr id="125" name="Google Shape;445;p43"/>
          <p:cNvSpPr/>
          <p:nvPr/>
        </p:nvSpPr>
        <p:spPr>
          <a:xfrm>
            <a:off x="4572000" y="2076480"/>
            <a:ext cx="856800" cy="657000"/>
          </a:xfrm>
          <a:prstGeom prst="rect">
            <a:avLst/>
          </a:prstGeom>
          <a:noFill/>
          <a:ln w="0">
            <a:noFill/>
          </a:ln>
        </p:spPr>
        <p:style>
          <a:lnRef idx="0"/>
          <a:fillRef idx="0"/>
          <a:effectRef idx="0"/>
          <a:fontRef idx="minor"/>
        </p:style>
        <p:txBody>
          <a:bodyPr lIns="870823080" rIns="870823080" tIns="328680" bIns="328680" anchor="t">
            <a:normAutofit/>
          </a:bodyPr>
          <a:p>
            <a:pPr defTabSz="914400">
              <a:lnSpc>
                <a:spcPct val="100000"/>
              </a:lnSpc>
              <a:tabLst>
                <a:tab algn="l" pos="0"/>
              </a:tabLst>
            </a:pPr>
            <a:endParaRPr b="0" lang="fr-FR" sz="1800" spc="-1" strike="noStrike">
              <a:solidFill>
                <a:schemeClr val="dk1"/>
              </a:solidFill>
              <a:latin typeface="Arial"/>
            </a:endParaRPr>
          </a:p>
        </p:txBody>
      </p:sp>
      <p:sp>
        <p:nvSpPr>
          <p:cNvPr id="126" name="Google Shape;446;p43"/>
          <p:cNvSpPr/>
          <p:nvPr/>
        </p:nvSpPr>
        <p:spPr>
          <a:xfrm>
            <a:off x="5638680" y="2076480"/>
            <a:ext cx="856800" cy="657000"/>
          </a:xfrm>
          <a:prstGeom prst="rect">
            <a:avLst/>
          </a:prstGeom>
          <a:noFill/>
          <a:ln w="0">
            <a:noFill/>
          </a:ln>
        </p:spPr>
        <p:style>
          <a:lnRef idx="0"/>
          <a:fillRef idx="0"/>
          <a:effectRef idx="0"/>
          <a:fontRef idx="minor"/>
        </p:style>
        <p:txBody>
          <a:bodyPr lIns="870823080" rIns="870823080" tIns="328680" bIns="328680" anchor="t">
            <a:spAutoFit/>
          </a:bodyPr>
          <a:p>
            <a:pPr defTabSz="914400">
              <a:lnSpc>
                <a:spcPct val="100000"/>
              </a:lnSpc>
              <a:tabLst>
                <a:tab algn="l" pos="0"/>
              </a:tabLst>
            </a:pPr>
            <a:endParaRPr b="0" lang="fr-FR" sz="1800" spc="-1" strike="noStrike">
              <a:solidFill>
                <a:schemeClr val="dk1"/>
              </a:solidFill>
              <a:latin typeface="Arial"/>
            </a:endParaRPr>
          </a:p>
        </p:txBody>
      </p:sp>
      <p:sp>
        <p:nvSpPr>
          <p:cNvPr id="127" name="Google Shape;447;p43"/>
          <p:cNvSpPr/>
          <p:nvPr/>
        </p:nvSpPr>
        <p:spPr>
          <a:xfrm>
            <a:off x="6696000" y="2076480"/>
            <a:ext cx="856800" cy="657000"/>
          </a:xfrm>
          <a:prstGeom prst="rect">
            <a:avLst/>
          </a:prstGeom>
          <a:noFill/>
          <a:ln w="0">
            <a:noFill/>
          </a:ln>
        </p:spPr>
        <p:style>
          <a:lnRef idx="0"/>
          <a:fillRef idx="0"/>
          <a:effectRef idx="0"/>
          <a:fontRef idx="minor"/>
        </p:style>
        <p:txBody>
          <a:bodyPr lIns="870823080" rIns="870823080" tIns="328680" bIns="328680" anchor="t">
            <a:spAutoFit/>
          </a:bodyPr>
          <a:p>
            <a:pPr defTabSz="914400">
              <a:lnSpc>
                <a:spcPct val="100000"/>
              </a:lnSpc>
              <a:tabLst>
                <a:tab algn="l" pos="0"/>
              </a:tabLst>
            </a:pPr>
            <a:endParaRPr b="0" lang="fr-FR" sz="1800" spc="-1" strike="noStrike">
              <a:solidFill>
                <a:schemeClr val="dk1"/>
              </a:solidFill>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5" name="PlaceHolder 1"/>
          <p:cNvSpPr>
            <a:spLocks noGrp="1"/>
          </p:cNvSpPr>
          <p:nvPr>
            <p:ph type="title"/>
          </p:nvPr>
        </p:nvSpPr>
        <p:spPr>
          <a:xfrm>
            <a:off x="1752480" y="1219320"/>
            <a:ext cx="5638320" cy="837720"/>
          </a:xfrm>
          <a:prstGeom prst="rect">
            <a:avLst/>
          </a:prstGeom>
          <a:noFill/>
          <a:ln w="0">
            <a:noFill/>
          </a:ln>
        </p:spPr>
        <p:txBody>
          <a:bodyPr lIns="91440" rIns="91440" tIns="91440" bIns="91440" anchor="ctr">
            <a:normAutofit fontScale="98191"/>
          </a:bodyPr>
          <a:p>
            <a:pPr indent="0" algn="ctr">
              <a:lnSpc>
                <a:spcPct val="100000"/>
              </a:lnSpc>
              <a:buNone/>
              <a:tabLst>
                <a:tab algn="l" pos="0"/>
              </a:tabLst>
            </a:pPr>
            <a:r>
              <a:rPr b="1" lang="en" sz="4500" spc="-1" strike="noStrike">
                <a:solidFill>
                  <a:schemeClr val="dk1"/>
                </a:solidFill>
                <a:latin typeface="Sen"/>
                <a:ea typeface="Sen"/>
              </a:rPr>
              <a:t>Introduction</a:t>
            </a:r>
            <a:endParaRPr b="0" lang="fr-FR" sz="4500" spc="-1" strike="noStrike">
              <a:solidFill>
                <a:schemeClr val="dk1"/>
              </a:solidFill>
              <a:latin typeface="Arial"/>
            </a:endParaRPr>
          </a:p>
        </p:txBody>
      </p:sp>
      <p:sp>
        <p:nvSpPr>
          <p:cNvPr id="86" name="PlaceHolder 2"/>
          <p:cNvSpPr>
            <a:spLocks noGrp="1"/>
          </p:cNvSpPr>
          <p:nvPr>
            <p:ph type="subTitle"/>
          </p:nvPr>
        </p:nvSpPr>
        <p:spPr>
          <a:xfrm>
            <a:off x="1752480" y="2238480"/>
            <a:ext cx="5638320" cy="1685520"/>
          </a:xfrm>
          <a:prstGeom prst="rect">
            <a:avLst/>
          </a:prstGeom>
          <a:noFill/>
          <a:ln w="0">
            <a:noFill/>
          </a:ln>
        </p:spPr>
        <p:txBody>
          <a:bodyPr lIns="91440" rIns="91440" tIns="91440" bIns="91440" anchor="ctr">
            <a:normAutofit/>
          </a:bodyPr>
          <a:p>
            <a:pPr indent="0" algn="ctr">
              <a:lnSpc>
                <a:spcPct val="100000"/>
              </a:lnSpc>
              <a:buNone/>
              <a:tabLst>
                <a:tab algn="l" pos="0"/>
              </a:tabLst>
            </a:pPr>
            <a:r>
              <a:rPr b="0" lang="en" sz="1800" spc="-1" strike="noStrike">
                <a:solidFill>
                  <a:schemeClr val="dk1"/>
                </a:solidFill>
                <a:latin typeface="Public Sans"/>
                <a:ea typeface="Public Sans"/>
              </a:rPr>
              <a:t>This presentation outlines the functionality and objectives of the Python-based Vulnerability Scanner and Scheduler.</a:t>
            </a:r>
            <a:endParaRPr b="0" lang="en-US" sz="1800" spc="-1" strike="noStrike">
              <a:solidFill>
                <a:srgbClr val="ffffff"/>
              </a:solidFill>
              <a:latin typeface="OpenSymbo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7" name="PlaceHolder 1"/>
          <p:cNvSpPr>
            <a:spLocks noGrp="1"/>
          </p:cNvSpPr>
          <p:nvPr>
            <p:ph type="title"/>
          </p:nvPr>
        </p:nvSpPr>
        <p:spPr>
          <a:xfrm>
            <a:off x="2190600" y="2943360"/>
            <a:ext cx="6238440" cy="999720"/>
          </a:xfrm>
          <a:prstGeom prst="rect">
            <a:avLst/>
          </a:prstGeom>
          <a:noFill/>
          <a:ln w="0">
            <a:noFill/>
          </a:ln>
        </p:spPr>
        <p:txBody>
          <a:bodyPr lIns="91440" rIns="91440" tIns="91440" bIns="91440" anchor="ctr">
            <a:normAutofit/>
          </a:bodyPr>
          <a:p>
            <a:pPr indent="0">
              <a:lnSpc>
                <a:spcPct val="100000"/>
              </a:lnSpc>
              <a:buNone/>
              <a:tabLst>
                <a:tab algn="l" pos="0"/>
              </a:tabLst>
            </a:pPr>
            <a:r>
              <a:rPr b="1" lang="en" sz="5000" spc="-1" strike="noStrike">
                <a:solidFill>
                  <a:schemeClr val="dk1"/>
                </a:solidFill>
                <a:latin typeface="Sen"/>
                <a:ea typeface="Sen"/>
              </a:rPr>
              <a:t>Overview</a:t>
            </a:r>
            <a:endParaRPr b="0" lang="fr-FR" sz="5000" spc="-1" strike="noStrike">
              <a:solidFill>
                <a:schemeClr val="dk1"/>
              </a:solidFill>
              <a:latin typeface="Arial"/>
            </a:endParaRPr>
          </a:p>
        </p:txBody>
      </p:sp>
      <p:sp>
        <p:nvSpPr>
          <p:cNvPr id="88" name="PlaceHolder 2"/>
          <p:cNvSpPr>
            <a:spLocks noGrp="1"/>
          </p:cNvSpPr>
          <p:nvPr>
            <p:ph type="title"/>
          </p:nvPr>
        </p:nvSpPr>
        <p:spPr>
          <a:xfrm>
            <a:off x="733320" y="2943360"/>
            <a:ext cx="1466640" cy="999720"/>
          </a:xfrm>
          <a:prstGeom prst="rect">
            <a:avLst/>
          </a:prstGeom>
          <a:noFill/>
          <a:ln w="0">
            <a:noFill/>
          </a:ln>
        </p:spPr>
        <p:txBody>
          <a:bodyPr lIns="91440" rIns="91440" tIns="91440" bIns="91440" anchor="ctr">
            <a:normAutofit fontScale="96763"/>
          </a:bodyPr>
          <a:p>
            <a:pPr indent="0" algn="ctr">
              <a:lnSpc>
                <a:spcPct val="100000"/>
              </a:lnSpc>
              <a:buNone/>
              <a:tabLst>
                <a:tab algn="l" pos="0"/>
              </a:tabLst>
            </a:pPr>
            <a:r>
              <a:rPr b="1" lang="en" sz="5600" spc="-1" strike="noStrike">
                <a:solidFill>
                  <a:schemeClr val="dk1"/>
                </a:solidFill>
                <a:latin typeface="Sen"/>
                <a:ea typeface="Sen"/>
              </a:rPr>
              <a:t>01</a:t>
            </a:r>
            <a:endParaRPr b="0" lang="fr-FR" sz="5600" spc="-1" strike="noStrike">
              <a:solidFill>
                <a:schemeClr val="dk1"/>
              </a:solidFill>
              <a:latin typeface="Arial"/>
            </a:endParaRPr>
          </a:p>
        </p:txBody>
      </p:sp>
      <p:sp>
        <p:nvSpPr>
          <p:cNvPr id="89" name="PlaceHolder 3"/>
          <p:cNvSpPr>
            <a:spLocks noGrp="1"/>
          </p:cNvSpPr>
          <p:nvPr>
            <p:ph type="subTitle"/>
          </p:nvPr>
        </p:nvSpPr>
        <p:spPr>
          <a:xfrm>
            <a:off x="2190600" y="923760"/>
            <a:ext cx="6238440" cy="333000"/>
          </a:xfrm>
          <a:prstGeom prst="rect">
            <a:avLst/>
          </a:prstGeom>
          <a:noFill/>
          <a:ln w="0">
            <a:noFill/>
          </a:ln>
        </p:spPr>
        <p:txBody>
          <a:bodyPr lIns="91440" rIns="91440" tIns="91440" bIns="91440" anchor="t">
            <a:normAutofit fontScale="80696"/>
          </a:bodyPr>
          <a:p>
            <a:pPr indent="0" algn="ctr">
              <a:buNone/>
            </a:pPr>
            <a:endParaRPr b="0" lang="en-US" sz="1400" spc="-1" strike="noStrike">
              <a:solidFill>
                <a:schemeClr val="dk1"/>
              </a:solidFill>
              <a:latin typeface="Public Sans"/>
              <a:ea typeface="Public Sans"/>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0" name="PlaceHolder 1"/>
          <p:cNvSpPr>
            <a:spLocks noGrp="1"/>
          </p:cNvSpPr>
          <p:nvPr>
            <p:ph type="title"/>
          </p:nvPr>
        </p:nvSpPr>
        <p:spPr>
          <a:xfrm>
            <a:off x="1752480" y="1219320"/>
            <a:ext cx="5638320" cy="837720"/>
          </a:xfrm>
          <a:prstGeom prst="rect">
            <a:avLst/>
          </a:prstGeom>
          <a:noFill/>
          <a:ln w="0">
            <a:noFill/>
          </a:ln>
        </p:spPr>
        <p:txBody>
          <a:bodyPr lIns="91440" rIns="91440" tIns="91440" bIns="91440" anchor="ctr">
            <a:normAutofit fontScale="98191"/>
          </a:bodyPr>
          <a:p>
            <a:pPr indent="0" algn="ctr">
              <a:lnSpc>
                <a:spcPct val="100000"/>
              </a:lnSpc>
              <a:buNone/>
              <a:tabLst>
                <a:tab algn="l" pos="0"/>
              </a:tabLst>
            </a:pPr>
            <a:r>
              <a:rPr b="1" lang="en" sz="4500" spc="-1" strike="noStrike">
                <a:solidFill>
                  <a:schemeClr val="dk1"/>
                </a:solidFill>
                <a:latin typeface="Sen"/>
                <a:ea typeface="Sen"/>
              </a:rPr>
              <a:t>Project Purpose</a:t>
            </a:r>
            <a:endParaRPr b="0" lang="fr-FR" sz="4500" spc="-1" strike="noStrike">
              <a:solidFill>
                <a:schemeClr val="dk1"/>
              </a:solidFill>
              <a:latin typeface="Arial"/>
            </a:endParaRPr>
          </a:p>
        </p:txBody>
      </p:sp>
      <p:sp>
        <p:nvSpPr>
          <p:cNvPr id="91" name="PlaceHolder 2"/>
          <p:cNvSpPr>
            <a:spLocks noGrp="1"/>
          </p:cNvSpPr>
          <p:nvPr>
            <p:ph type="subTitle"/>
          </p:nvPr>
        </p:nvSpPr>
        <p:spPr>
          <a:xfrm>
            <a:off x="1752480" y="2238480"/>
            <a:ext cx="5638320" cy="1685520"/>
          </a:xfrm>
          <a:prstGeom prst="rect">
            <a:avLst/>
          </a:prstGeom>
          <a:noFill/>
          <a:ln w="0">
            <a:noFill/>
          </a:ln>
        </p:spPr>
        <p:txBody>
          <a:bodyPr lIns="91440" rIns="91440" tIns="91440" bIns="91440" anchor="ctr">
            <a:normAutofit fontScale="98333" lnSpcReduction="10000"/>
          </a:bodyPr>
          <a:p>
            <a:pPr indent="0" algn="ctr">
              <a:lnSpc>
                <a:spcPct val="100000"/>
              </a:lnSpc>
              <a:buNone/>
              <a:tabLst>
                <a:tab algn="l" pos="0"/>
              </a:tabLst>
            </a:pPr>
            <a:r>
              <a:rPr b="0" lang="en" sz="1800" spc="-1" strike="noStrike">
                <a:solidFill>
                  <a:schemeClr val="dk1"/>
                </a:solidFill>
                <a:latin typeface="Public Sans"/>
                <a:ea typeface="Public Sans"/>
              </a:rPr>
              <a:t>The Vulnerability Scanner is designed to help developers and security professionals identify and mitigate security vulnerabilities in their applications and systems. It automates the process of vulnerability discovery, enabling users to focus on remediation instead of manual scanning efforts.</a:t>
            </a:r>
            <a:endParaRPr b="0" lang="en-US" sz="1800" spc="-1" strike="noStrike">
              <a:solidFill>
                <a:srgbClr val="ffffff"/>
              </a:solidFill>
              <a:latin typeface="OpenSymbo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2" name="Google Shape;187;p34"/>
          <p:cNvSpPr/>
          <p:nvPr/>
        </p:nvSpPr>
        <p:spPr>
          <a:xfrm>
            <a:off x="5704200" y="421920"/>
            <a:ext cx="2726280" cy="4299480"/>
          </a:xfrm>
          <a:prstGeom prst="roundRect">
            <a:avLst>
              <a:gd name="adj" fmla="val 16667"/>
            </a:avLst>
          </a:prstGeom>
          <a:blipFill rotWithShape="0">
            <a:blip r:embed="rId1"/>
            <a:srcRect/>
            <a:stretch/>
          </a:blipFill>
          <a:ln w="9525">
            <a:solidFill>
              <a:srgbClr val="ffffff"/>
            </a:solidFill>
            <a:round/>
          </a:ln>
        </p:spPr>
        <p:style>
          <a:lnRef idx="0"/>
          <a:fillRef idx="0"/>
          <a:effectRef idx="0"/>
          <a:fontRef idx="minor"/>
        </p:style>
        <p:txBody>
          <a:bodyPr lIns="90000" rIns="90000" tIns="45000" bIns="45000" anchor="t">
            <a:noAutofit/>
          </a:bodyPr>
          <a:p>
            <a:endParaRPr b="0" lang="en-US" sz="1800" spc="-1" strike="noStrike">
              <a:solidFill>
                <a:srgbClr val="000000"/>
              </a:solidFill>
              <a:latin typeface="OpenSymbol"/>
            </a:endParaRPr>
          </a:p>
        </p:txBody>
      </p:sp>
      <p:sp>
        <p:nvSpPr>
          <p:cNvPr id="93" name="PlaceHolder 1"/>
          <p:cNvSpPr>
            <a:spLocks noGrp="1"/>
          </p:cNvSpPr>
          <p:nvPr>
            <p:ph type="title"/>
          </p:nvPr>
        </p:nvSpPr>
        <p:spPr>
          <a:xfrm>
            <a:off x="733320" y="885960"/>
            <a:ext cx="4552560" cy="1047240"/>
          </a:xfrm>
          <a:prstGeom prst="rect">
            <a:avLst/>
          </a:prstGeom>
          <a:noFill/>
          <a:ln w="0">
            <a:noFill/>
          </a:ln>
        </p:spPr>
        <p:txBody>
          <a:bodyPr lIns="91440" rIns="91440" tIns="91440" bIns="91440" anchor="ctr">
            <a:normAutofit/>
          </a:bodyPr>
          <a:p>
            <a:pPr indent="0">
              <a:lnSpc>
                <a:spcPct val="100000"/>
              </a:lnSpc>
              <a:buNone/>
              <a:tabLst>
                <a:tab algn="l" pos="0"/>
              </a:tabLst>
            </a:pPr>
            <a:r>
              <a:rPr b="1" lang="en" sz="2800" spc="-1" strike="noStrike">
                <a:solidFill>
                  <a:schemeClr val="dk1"/>
                </a:solidFill>
                <a:latin typeface="Sen"/>
                <a:ea typeface="Sen"/>
              </a:rPr>
              <a:t>Target Audience</a:t>
            </a:r>
            <a:endParaRPr b="0" lang="fr-FR" sz="2800" spc="-1" strike="noStrike">
              <a:solidFill>
                <a:schemeClr val="dk1"/>
              </a:solidFill>
              <a:latin typeface="Arial"/>
            </a:endParaRPr>
          </a:p>
        </p:txBody>
      </p:sp>
      <p:sp>
        <p:nvSpPr>
          <p:cNvPr id="94" name="PlaceHolder 2"/>
          <p:cNvSpPr>
            <a:spLocks noGrp="1"/>
          </p:cNvSpPr>
          <p:nvPr>
            <p:ph type="subTitle"/>
          </p:nvPr>
        </p:nvSpPr>
        <p:spPr>
          <a:xfrm>
            <a:off x="733320" y="2085840"/>
            <a:ext cx="4552560" cy="2171520"/>
          </a:xfrm>
          <a:prstGeom prst="rect">
            <a:avLst/>
          </a:prstGeom>
          <a:noFill/>
          <a:ln w="0">
            <a:noFill/>
          </a:ln>
        </p:spPr>
        <p:txBody>
          <a:bodyPr lIns="91440" rIns="91440" tIns="91440" bIns="91440" anchor="t">
            <a:normAutofit/>
          </a:bodyPr>
          <a:p>
            <a:pPr indent="0">
              <a:lnSpc>
                <a:spcPct val="100000"/>
              </a:lnSpc>
              <a:buNone/>
              <a:tabLst>
                <a:tab algn="l" pos="0"/>
              </a:tabLst>
            </a:pPr>
            <a:r>
              <a:rPr b="0" lang="en" sz="1400" spc="-1" strike="noStrike">
                <a:solidFill>
                  <a:schemeClr val="dk1"/>
                </a:solidFill>
                <a:latin typeface="Public Sans"/>
                <a:ea typeface="Public Sans"/>
              </a:rPr>
              <a:t>This tool is aimed at security enthusiasts, software developers, and students in cybersecurity programs who wish to learn about vulnerability assessment methodologies and improve their skills in security testing.</a:t>
            </a:r>
            <a:endParaRPr b="0" lang="en-US" sz="1400" spc="-1" strike="noStrike">
              <a:solidFill>
                <a:srgbClr val="ffffff"/>
              </a:solidFill>
              <a:latin typeface="OpenSymbol"/>
            </a:endParaRPr>
          </a:p>
        </p:txBody>
      </p:sp>
      <p:sp>
        <p:nvSpPr>
          <p:cNvPr id="95" name="Google Shape;190;p34"/>
          <p:cNvSpPr/>
          <p:nvPr/>
        </p:nvSpPr>
        <p:spPr>
          <a:xfrm>
            <a:off x="5591160" y="3962520"/>
            <a:ext cx="218880" cy="218880"/>
          </a:xfrm>
          <a:prstGeom prst="rect">
            <a:avLst/>
          </a:prstGeom>
          <a:solidFill>
            <a:srgbClr val="000000"/>
          </a:solidFill>
          <a:ln w="0">
            <a:noFill/>
          </a:ln>
        </p:spPr>
        <p:style>
          <a:lnRef idx="0"/>
          <a:fillRef idx="0"/>
          <a:effectRef idx="0"/>
          <a:fontRef idx="minor"/>
        </p:style>
        <p:txBody>
          <a:bodyPr lIns="870823080" rIns="870823080" tIns="109440" bIns="109440" anchor="t">
            <a:spAutoFit/>
          </a:bodyPr>
          <a:p>
            <a:pPr defTabSz="914400">
              <a:lnSpc>
                <a:spcPct val="100000"/>
              </a:lnSpc>
              <a:tabLst>
                <a:tab algn="l" pos="0"/>
              </a:tabLst>
            </a:pPr>
            <a:endParaRPr b="0" lang="fr-FR" sz="1800" spc="-1" strike="noStrike">
              <a:solidFill>
                <a:schemeClr val="dk1"/>
              </a:solidFill>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6" name="PlaceHolder 1"/>
          <p:cNvSpPr>
            <a:spLocks noGrp="1"/>
          </p:cNvSpPr>
          <p:nvPr>
            <p:ph type="title"/>
          </p:nvPr>
        </p:nvSpPr>
        <p:spPr>
          <a:xfrm>
            <a:off x="1752480" y="1219320"/>
            <a:ext cx="5638320" cy="837720"/>
          </a:xfrm>
          <a:prstGeom prst="rect">
            <a:avLst/>
          </a:prstGeom>
          <a:noFill/>
          <a:ln w="0">
            <a:noFill/>
          </a:ln>
        </p:spPr>
        <p:txBody>
          <a:bodyPr lIns="91440" rIns="91440" tIns="91440" bIns="91440" anchor="ctr">
            <a:normAutofit fontScale="98191"/>
          </a:bodyPr>
          <a:p>
            <a:pPr indent="0" algn="ctr">
              <a:lnSpc>
                <a:spcPct val="100000"/>
              </a:lnSpc>
              <a:buNone/>
              <a:tabLst>
                <a:tab algn="l" pos="0"/>
              </a:tabLst>
            </a:pPr>
            <a:r>
              <a:rPr b="1" lang="en" sz="4500" spc="-1" strike="noStrike">
                <a:solidFill>
                  <a:schemeClr val="dk1"/>
                </a:solidFill>
                <a:latin typeface="Sen"/>
                <a:ea typeface="Sen"/>
              </a:rPr>
              <a:t>Key Features</a:t>
            </a:r>
            <a:endParaRPr b="0" lang="fr-FR" sz="4500" spc="-1" strike="noStrike">
              <a:solidFill>
                <a:schemeClr val="dk1"/>
              </a:solidFill>
              <a:latin typeface="Arial"/>
            </a:endParaRPr>
          </a:p>
        </p:txBody>
      </p:sp>
      <p:sp>
        <p:nvSpPr>
          <p:cNvPr id="97" name="PlaceHolder 2"/>
          <p:cNvSpPr>
            <a:spLocks noGrp="1"/>
          </p:cNvSpPr>
          <p:nvPr>
            <p:ph type="subTitle"/>
          </p:nvPr>
        </p:nvSpPr>
        <p:spPr>
          <a:xfrm>
            <a:off x="1752480" y="2238480"/>
            <a:ext cx="5638320" cy="1685520"/>
          </a:xfrm>
          <a:prstGeom prst="rect">
            <a:avLst/>
          </a:prstGeom>
          <a:noFill/>
          <a:ln w="0">
            <a:noFill/>
          </a:ln>
        </p:spPr>
        <p:txBody>
          <a:bodyPr lIns="91440" rIns="91440" tIns="91440" bIns="91440" anchor="ctr">
            <a:normAutofit/>
          </a:bodyPr>
          <a:p>
            <a:pPr indent="0" algn="ctr">
              <a:lnSpc>
                <a:spcPct val="100000"/>
              </a:lnSpc>
              <a:buNone/>
              <a:tabLst>
                <a:tab algn="l" pos="0"/>
              </a:tabLst>
            </a:pPr>
            <a:r>
              <a:rPr b="0" lang="en" sz="1800" spc="-1" strike="noStrike">
                <a:solidFill>
                  <a:schemeClr val="dk1"/>
                </a:solidFill>
                <a:latin typeface="Public Sans"/>
                <a:ea typeface="Public Sans"/>
              </a:rPr>
              <a:t>This tool offers several key features including manual and scheduled scanning, subdomain enumeration, advanced security checks, and comprehensive report generation. These features make it suitable for both novice and experienced users in the cybersecurity field.</a:t>
            </a:r>
            <a:endParaRPr b="0" lang="en-US" sz="1800" spc="-1" strike="noStrike">
              <a:solidFill>
                <a:srgbClr val="ffffff"/>
              </a:solidFill>
              <a:latin typeface="OpenSymbo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8" name="PlaceHolder 1"/>
          <p:cNvSpPr>
            <a:spLocks noGrp="1"/>
          </p:cNvSpPr>
          <p:nvPr>
            <p:ph type="title"/>
          </p:nvPr>
        </p:nvSpPr>
        <p:spPr>
          <a:xfrm>
            <a:off x="2190600" y="2943360"/>
            <a:ext cx="6238440" cy="999720"/>
          </a:xfrm>
          <a:prstGeom prst="rect">
            <a:avLst/>
          </a:prstGeom>
          <a:noFill/>
          <a:ln w="0">
            <a:noFill/>
          </a:ln>
        </p:spPr>
        <p:txBody>
          <a:bodyPr lIns="91440" rIns="91440" tIns="91440" bIns="91440" anchor="ctr">
            <a:normAutofit/>
          </a:bodyPr>
          <a:p>
            <a:pPr indent="0">
              <a:lnSpc>
                <a:spcPct val="100000"/>
              </a:lnSpc>
              <a:buNone/>
              <a:tabLst>
                <a:tab algn="l" pos="0"/>
              </a:tabLst>
            </a:pPr>
            <a:r>
              <a:rPr b="1" lang="en" sz="5000" spc="-1" strike="noStrike">
                <a:solidFill>
                  <a:schemeClr val="dk1"/>
                </a:solidFill>
                <a:latin typeface="Sen"/>
                <a:ea typeface="Sen"/>
              </a:rPr>
              <a:t>Functionality</a:t>
            </a:r>
            <a:endParaRPr b="0" lang="fr-FR" sz="5000" spc="-1" strike="noStrike">
              <a:solidFill>
                <a:schemeClr val="dk1"/>
              </a:solidFill>
              <a:latin typeface="Arial"/>
            </a:endParaRPr>
          </a:p>
        </p:txBody>
      </p:sp>
      <p:sp>
        <p:nvSpPr>
          <p:cNvPr id="99" name="PlaceHolder 2"/>
          <p:cNvSpPr>
            <a:spLocks noGrp="1"/>
          </p:cNvSpPr>
          <p:nvPr>
            <p:ph type="title"/>
          </p:nvPr>
        </p:nvSpPr>
        <p:spPr>
          <a:xfrm>
            <a:off x="733320" y="2943360"/>
            <a:ext cx="1466640" cy="999720"/>
          </a:xfrm>
          <a:prstGeom prst="rect">
            <a:avLst/>
          </a:prstGeom>
          <a:noFill/>
          <a:ln w="0">
            <a:noFill/>
          </a:ln>
        </p:spPr>
        <p:txBody>
          <a:bodyPr lIns="91440" rIns="91440" tIns="91440" bIns="91440" anchor="ctr">
            <a:normAutofit fontScale="96763"/>
          </a:bodyPr>
          <a:p>
            <a:pPr indent="0" algn="ctr">
              <a:lnSpc>
                <a:spcPct val="100000"/>
              </a:lnSpc>
              <a:buNone/>
              <a:tabLst>
                <a:tab algn="l" pos="0"/>
              </a:tabLst>
            </a:pPr>
            <a:r>
              <a:rPr b="1" lang="en" sz="5600" spc="-1" strike="noStrike">
                <a:solidFill>
                  <a:schemeClr val="dk1"/>
                </a:solidFill>
                <a:latin typeface="Sen"/>
                <a:ea typeface="Sen"/>
              </a:rPr>
              <a:t>02</a:t>
            </a:r>
            <a:endParaRPr b="0" lang="fr-FR" sz="5600" spc="-1" strike="noStrike">
              <a:solidFill>
                <a:schemeClr val="dk1"/>
              </a:solidFill>
              <a:latin typeface="Arial"/>
            </a:endParaRPr>
          </a:p>
        </p:txBody>
      </p:sp>
      <p:sp>
        <p:nvSpPr>
          <p:cNvPr id="100" name="PlaceHolder 3"/>
          <p:cNvSpPr>
            <a:spLocks noGrp="1"/>
          </p:cNvSpPr>
          <p:nvPr>
            <p:ph type="subTitle"/>
          </p:nvPr>
        </p:nvSpPr>
        <p:spPr>
          <a:xfrm>
            <a:off x="2190600" y="923760"/>
            <a:ext cx="6238440" cy="333000"/>
          </a:xfrm>
          <a:prstGeom prst="rect">
            <a:avLst/>
          </a:prstGeom>
          <a:noFill/>
          <a:ln w="0">
            <a:noFill/>
          </a:ln>
        </p:spPr>
        <p:txBody>
          <a:bodyPr lIns="91440" rIns="91440" tIns="91440" bIns="91440" anchor="t">
            <a:normAutofit fontScale="80696"/>
          </a:bodyPr>
          <a:p>
            <a:pPr indent="0" algn="ctr">
              <a:buNone/>
            </a:pPr>
            <a:endParaRPr b="0" lang="en-US" sz="1400" spc="-1" strike="noStrike">
              <a:solidFill>
                <a:schemeClr val="dk1"/>
              </a:solidFill>
              <a:latin typeface="Public Sans"/>
              <a:ea typeface="Public Sans"/>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1" name="PlaceHolder 1"/>
          <p:cNvSpPr>
            <a:spLocks noGrp="1"/>
          </p:cNvSpPr>
          <p:nvPr>
            <p:ph type="title"/>
          </p:nvPr>
        </p:nvSpPr>
        <p:spPr>
          <a:xfrm>
            <a:off x="1752480" y="1219320"/>
            <a:ext cx="5638320" cy="837720"/>
          </a:xfrm>
          <a:prstGeom prst="rect">
            <a:avLst/>
          </a:prstGeom>
          <a:noFill/>
          <a:ln w="0">
            <a:noFill/>
          </a:ln>
        </p:spPr>
        <p:txBody>
          <a:bodyPr lIns="91440" rIns="91440" tIns="91440" bIns="91440" anchor="ctr">
            <a:normAutofit fontScale="98191"/>
          </a:bodyPr>
          <a:p>
            <a:pPr indent="0" algn="ctr">
              <a:lnSpc>
                <a:spcPct val="100000"/>
              </a:lnSpc>
              <a:buNone/>
              <a:tabLst>
                <a:tab algn="l" pos="0"/>
              </a:tabLst>
            </a:pPr>
            <a:r>
              <a:rPr b="1" lang="en" sz="4500" spc="-1" strike="noStrike">
                <a:solidFill>
                  <a:schemeClr val="dk1"/>
                </a:solidFill>
                <a:latin typeface="Sen"/>
                <a:ea typeface="Sen"/>
              </a:rPr>
              <a:t>Scanning Methods</a:t>
            </a:r>
            <a:endParaRPr b="0" lang="fr-FR" sz="4500" spc="-1" strike="noStrike">
              <a:solidFill>
                <a:schemeClr val="dk1"/>
              </a:solidFill>
              <a:latin typeface="Arial"/>
            </a:endParaRPr>
          </a:p>
        </p:txBody>
      </p:sp>
      <p:sp>
        <p:nvSpPr>
          <p:cNvPr id="102" name="PlaceHolder 2"/>
          <p:cNvSpPr>
            <a:spLocks noGrp="1"/>
          </p:cNvSpPr>
          <p:nvPr>
            <p:ph type="subTitle"/>
          </p:nvPr>
        </p:nvSpPr>
        <p:spPr>
          <a:xfrm>
            <a:off x="1752480" y="2238480"/>
            <a:ext cx="5638320" cy="1685520"/>
          </a:xfrm>
          <a:prstGeom prst="rect">
            <a:avLst/>
          </a:prstGeom>
          <a:noFill/>
          <a:ln w="0">
            <a:noFill/>
          </a:ln>
        </p:spPr>
        <p:txBody>
          <a:bodyPr lIns="91440" rIns="91440" tIns="91440" bIns="91440" anchor="ctr">
            <a:normAutofit/>
          </a:bodyPr>
          <a:p>
            <a:pPr indent="0" algn="ctr">
              <a:lnSpc>
                <a:spcPct val="100000"/>
              </a:lnSpc>
              <a:buNone/>
              <a:tabLst>
                <a:tab algn="l" pos="0"/>
              </a:tabLst>
            </a:pPr>
            <a:r>
              <a:rPr b="0" lang="en" sz="1800" spc="-1" strike="noStrike">
                <a:solidFill>
                  <a:schemeClr val="dk1"/>
                </a:solidFill>
                <a:latin typeface="Public Sans"/>
                <a:ea typeface="Public Sans"/>
              </a:rPr>
              <a:t>The scanner supports a variety of scanning methods, including quick scans for immediate results and in-depth assessments that thoroughly evaluate a target system for vulnerabilities. Users can choose to execute scans on demand or set them to run according to a specified schedule.</a:t>
            </a:r>
            <a:endParaRPr b="0" lang="en-US" sz="1800" spc="-1" strike="noStrike">
              <a:solidFill>
                <a:srgbClr val="ffffff"/>
              </a:solidFill>
              <a:latin typeface="OpenSymbo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3" name="PlaceHolder 1"/>
          <p:cNvSpPr>
            <a:spLocks noGrp="1"/>
          </p:cNvSpPr>
          <p:nvPr>
            <p:ph type="title"/>
          </p:nvPr>
        </p:nvSpPr>
        <p:spPr>
          <a:xfrm>
            <a:off x="1752480" y="1219320"/>
            <a:ext cx="5638320" cy="837720"/>
          </a:xfrm>
          <a:prstGeom prst="rect">
            <a:avLst/>
          </a:prstGeom>
          <a:noFill/>
          <a:ln w="0">
            <a:noFill/>
          </a:ln>
        </p:spPr>
        <p:txBody>
          <a:bodyPr lIns="91440" rIns="91440" tIns="91440" bIns="91440" anchor="ctr">
            <a:normAutofit fontScale="98191"/>
          </a:bodyPr>
          <a:p>
            <a:pPr indent="0" algn="ctr">
              <a:lnSpc>
                <a:spcPct val="100000"/>
              </a:lnSpc>
              <a:buNone/>
              <a:tabLst>
                <a:tab algn="l" pos="0"/>
              </a:tabLst>
            </a:pPr>
            <a:r>
              <a:rPr b="1" lang="en" sz="4500" spc="-1" strike="noStrike">
                <a:solidFill>
                  <a:schemeClr val="dk1"/>
                </a:solidFill>
                <a:latin typeface="Sen"/>
                <a:ea typeface="Sen"/>
              </a:rPr>
              <a:t>User Interface</a:t>
            </a:r>
            <a:endParaRPr b="0" lang="fr-FR" sz="4500" spc="-1" strike="noStrike">
              <a:solidFill>
                <a:schemeClr val="dk1"/>
              </a:solidFill>
              <a:latin typeface="Arial"/>
            </a:endParaRPr>
          </a:p>
        </p:txBody>
      </p:sp>
      <p:sp>
        <p:nvSpPr>
          <p:cNvPr id="104" name="PlaceHolder 2"/>
          <p:cNvSpPr>
            <a:spLocks noGrp="1"/>
          </p:cNvSpPr>
          <p:nvPr>
            <p:ph type="subTitle"/>
          </p:nvPr>
        </p:nvSpPr>
        <p:spPr>
          <a:xfrm>
            <a:off x="1752480" y="2238480"/>
            <a:ext cx="5638320" cy="1685520"/>
          </a:xfrm>
          <a:prstGeom prst="rect">
            <a:avLst/>
          </a:prstGeom>
          <a:noFill/>
          <a:ln w="0">
            <a:noFill/>
          </a:ln>
        </p:spPr>
        <p:txBody>
          <a:bodyPr lIns="91440" rIns="91440" tIns="91440" bIns="91440" anchor="ctr">
            <a:normAutofit/>
          </a:bodyPr>
          <a:p>
            <a:pPr indent="0" algn="ctr">
              <a:lnSpc>
                <a:spcPct val="100000"/>
              </a:lnSpc>
              <a:buNone/>
              <a:tabLst>
                <a:tab algn="l" pos="0"/>
              </a:tabLst>
            </a:pPr>
            <a:r>
              <a:rPr b="0" lang="en" sz="1800" spc="-1" strike="noStrike">
                <a:solidFill>
                  <a:schemeClr val="dk1"/>
                </a:solidFill>
                <a:latin typeface="Public Sans"/>
                <a:ea typeface="Public Sans"/>
              </a:rPr>
              <a:t>The user interface is designed to be intuitive and user-friendly, allowing users to navigate through the various functionalities with ease. The GUI includes dashboards for monitoring scan progress and results, making it accessible even for individuals with limited technical expertise.</a:t>
            </a:r>
            <a:endParaRPr b="0" lang="en-US" sz="1800" spc="-1" strike="noStrike">
              <a:solidFill>
                <a:srgbClr val="ffffff"/>
              </a:solidFill>
              <a:latin typeface="OpenSymbo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Professional Style Template by Slidesgo">
  <a:themeElements>
    <a:clrScheme name="Simple Light">
      <a:dk1>
        <a:srgbClr val="ffffff"/>
      </a:dk1>
      <a:lt1>
        <a:srgbClr val="000030"/>
      </a:lt1>
      <a:dk2>
        <a:srgbClr val="101083"/>
      </a:dk2>
      <a:lt2>
        <a:srgbClr val="b15d30"/>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0.xml><?xml version="1.0" encoding="utf-8"?>
<a:theme xmlns:a="http://schemas.openxmlformats.org/drawingml/2006/main" xmlns:r="http://schemas.openxmlformats.org/officeDocument/2006/relationships" name="Professional Style Template by Slidesgo">
  <a:themeElements>
    <a:clrScheme name="Simple Light">
      <a:dk1>
        <a:srgbClr val="ffffff"/>
      </a:dk1>
      <a:lt1>
        <a:srgbClr val="000030"/>
      </a:lt1>
      <a:dk2>
        <a:srgbClr val="101083"/>
      </a:dk2>
      <a:lt2>
        <a:srgbClr val="b15d30"/>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1.xml><?xml version="1.0" encoding="utf-8"?>
<a:theme xmlns:a="http://schemas.openxmlformats.org/drawingml/2006/main" xmlns:r="http://schemas.openxmlformats.org/officeDocument/2006/relationships" name="Professional Style Template by Slidesgo">
  <a:themeElements>
    <a:clrScheme name="Simple Light">
      <a:dk1>
        <a:srgbClr val="ffffff"/>
      </a:dk1>
      <a:lt1>
        <a:srgbClr val="000030"/>
      </a:lt1>
      <a:dk2>
        <a:srgbClr val="101083"/>
      </a:dk2>
      <a:lt2>
        <a:srgbClr val="b15d30"/>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2.xml><?xml version="1.0" encoding="utf-8"?>
<a:theme xmlns:a="http://schemas.openxmlformats.org/drawingml/2006/main" xmlns:r="http://schemas.openxmlformats.org/officeDocument/2006/relationships" name="Professional Style Template by Slidesgo">
  <a:themeElements>
    <a:clrScheme name="Simple Light">
      <a:dk1>
        <a:srgbClr val="ffffff"/>
      </a:dk1>
      <a:lt1>
        <a:srgbClr val="000030"/>
      </a:lt1>
      <a:dk2>
        <a:srgbClr val="101083"/>
      </a:dk2>
      <a:lt2>
        <a:srgbClr val="b15d30"/>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3.xml><?xml version="1.0" encoding="utf-8"?>
<a:theme xmlns:a="http://schemas.openxmlformats.org/drawingml/2006/main" xmlns:r="http://schemas.openxmlformats.org/officeDocument/2006/relationships" name="Professional Style Template by Slidesgo">
  <a:themeElements>
    <a:clrScheme name="Simple Light">
      <a:dk1>
        <a:srgbClr val="ffffff"/>
      </a:dk1>
      <a:lt1>
        <a:srgbClr val="000030"/>
      </a:lt1>
      <a:dk2>
        <a:srgbClr val="101083"/>
      </a:dk2>
      <a:lt2>
        <a:srgbClr val="b15d30"/>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4.xml><?xml version="1.0" encoding="utf-8"?>
<a:theme xmlns:a="http://schemas.openxmlformats.org/drawingml/2006/main" xmlns:r="http://schemas.openxmlformats.org/officeDocument/2006/relationships" name="Professional Style Template by Slidesgo">
  <a:themeElements>
    <a:clrScheme name="Simple Light">
      <a:dk1>
        <a:srgbClr val="ffffff"/>
      </a:dk1>
      <a:lt1>
        <a:srgbClr val="000030"/>
      </a:lt1>
      <a:dk2>
        <a:srgbClr val="101083"/>
      </a:dk2>
      <a:lt2>
        <a:srgbClr val="b15d30"/>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5.xml><?xml version="1.0" encoding="utf-8"?>
<a:theme xmlns:a="http://schemas.openxmlformats.org/drawingml/2006/main" xmlns:r="http://schemas.openxmlformats.org/officeDocument/2006/relationships" name="Professional Style Template by Slidesgo">
  <a:themeElements>
    <a:clrScheme name="Simple Light">
      <a:dk1>
        <a:srgbClr val="ffffff"/>
      </a:dk1>
      <a:lt1>
        <a:srgbClr val="000030"/>
      </a:lt1>
      <a:dk2>
        <a:srgbClr val="101083"/>
      </a:dk2>
      <a:lt2>
        <a:srgbClr val="b15d30"/>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6.xml><?xml version="1.0" encoding="utf-8"?>
<a:theme xmlns:a="http://schemas.openxmlformats.org/drawingml/2006/main" xmlns:r="http://schemas.openxmlformats.org/officeDocument/2006/relationships" name="Professional Style Template by Slidesgo">
  <a:themeElements>
    <a:clrScheme name="Simple Light">
      <a:dk1>
        <a:srgbClr val="ffffff"/>
      </a:dk1>
      <a:lt1>
        <a:srgbClr val="000030"/>
      </a:lt1>
      <a:dk2>
        <a:srgbClr val="101083"/>
      </a:dk2>
      <a:lt2>
        <a:srgbClr val="b15d30"/>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7.xml><?xml version="1.0" encoding="utf-8"?>
<a:theme xmlns:a="http://schemas.openxmlformats.org/drawingml/2006/main" xmlns:r="http://schemas.openxmlformats.org/officeDocument/2006/relationships" name="Professional Style Template by Slidesgo">
  <a:themeElements>
    <a:clrScheme name="Simple Light">
      <a:dk1>
        <a:srgbClr val="ffffff"/>
      </a:dk1>
      <a:lt1>
        <a:srgbClr val="000030"/>
      </a:lt1>
      <a:dk2>
        <a:srgbClr val="101083"/>
      </a:dk2>
      <a:lt2>
        <a:srgbClr val="b15d30"/>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8.xml><?xml version="1.0" encoding="utf-8"?>
<a:theme xmlns:a="http://schemas.openxmlformats.org/drawingml/2006/main" xmlns:r="http://schemas.openxmlformats.org/officeDocument/2006/relationships" name="Professional Style Template by Slidesgo">
  <a:themeElements>
    <a:clrScheme name="Simple Light">
      <a:dk1>
        <a:srgbClr val="ffffff"/>
      </a:dk1>
      <a:lt1>
        <a:srgbClr val="000030"/>
      </a:lt1>
      <a:dk2>
        <a:srgbClr val="101083"/>
      </a:dk2>
      <a:lt2>
        <a:srgbClr val="b15d30"/>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9.xml><?xml version="1.0" encoding="utf-8"?>
<a:theme xmlns:a="http://schemas.openxmlformats.org/drawingml/2006/main" xmlns:r="http://schemas.openxmlformats.org/officeDocument/2006/relationships" name="Professional Style Template by Slidesgo">
  <a:themeElements>
    <a:clrScheme name="Simple Light">
      <a:dk1>
        <a:srgbClr val="ffffff"/>
      </a:dk1>
      <a:lt1>
        <a:srgbClr val="000030"/>
      </a:lt1>
      <a:dk2>
        <a:srgbClr val="101083"/>
      </a:dk2>
      <a:lt2>
        <a:srgbClr val="b15d30"/>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xml><?xml version="1.0" encoding="utf-8"?>
<a:theme xmlns:a="http://schemas.openxmlformats.org/drawingml/2006/main" xmlns:r="http://schemas.openxmlformats.org/officeDocument/2006/relationships" name="Professional Style Template by Slidesgo">
  <a:themeElements>
    <a:clrScheme name="Simple Light">
      <a:dk1>
        <a:srgbClr val="ffffff"/>
      </a:dk1>
      <a:lt1>
        <a:srgbClr val="000030"/>
      </a:lt1>
      <a:dk2>
        <a:srgbClr val="101083"/>
      </a:dk2>
      <a:lt2>
        <a:srgbClr val="b15d30"/>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0.xml><?xml version="1.0" encoding="utf-8"?>
<a:theme xmlns:a="http://schemas.openxmlformats.org/drawingml/2006/main" xmlns:r="http://schemas.openxmlformats.org/officeDocument/2006/relationships" name="Professional Style Template by Slidesgo">
  <a:themeElements>
    <a:clrScheme name="Simple Light">
      <a:dk1>
        <a:srgbClr val="ffffff"/>
      </a:dk1>
      <a:lt1>
        <a:srgbClr val="000030"/>
      </a:lt1>
      <a:dk2>
        <a:srgbClr val="101083"/>
      </a:dk2>
      <a:lt2>
        <a:srgbClr val="b15d30"/>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1.xml><?xml version="1.0" encoding="utf-8"?>
<a:theme xmlns:a="http://schemas.openxmlformats.org/drawingml/2006/main" xmlns:r="http://schemas.openxmlformats.org/officeDocument/2006/relationships" name="Professional Style Template by Slidesgo">
  <a:themeElements>
    <a:clrScheme name="Simple Light">
      <a:dk1>
        <a:srgbClr val="ffffff"/>
      </a:dk1>
      <a:lt1>
        <a:srgbClr val="000030"/>
      </a:lt1>
      <a:dk2>
        <a:srgbClr val="101083"/>
      </a:dk2>
      <a:lt2>
        <a:srgbClr val="b15d30"/>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2.xml><?xml version="1.0" encoding="utf-8"?>
<a:theme xmlns:a="http://schemas.openxmlformats.org/drawingml/2006/main" xmlns:r="http://schemas.openxmlformats.org/officeDocument/2006/relationships" name="Professional Style Template by Slidesgo">
  <a:themeElements>
    <a:clrScheme name="Simple Light">
      <a:dk1>
        <a:srgbClr val="ffffff"/>
      </a:dk1>
      <a:lt1>
        <a:srgbClr val="000030"/>
      </a:lt1>
      <a:dk2>
        <a:srgbClr val="101083"/>
      </a:dk2>
      <a:lt2>
        <a:srgbClr val="b15d30"/>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3.xml><?xml version="1.0" encoding="utf-8"?>
<a:theme xmlns:a="http://schemas.openxmlformats.org/drawingml/2006/main" xmlns:r="http://schemas.openxmlformats.org/officeDocument/2006/relationships"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4.xml><?xml version="1.0" encoding="utf-8"?>
<a:theme xmlns:a="http://schemas.openxmlformats.org/drawingml/2006/main" xmlns:r="http://schemas.openxmlformats.org/officeDocument/2006/relationships"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5.xml><?xml version="1.0" encoding="utf-8"?>
<a:theme xmlns:a="http://schemas.openxmlformats.org/drawingml/2006/main" xmlns:r="http://schemas.openxmlformats.org/officeDocument/2006/relationships"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6.xml><?xml version="1.0" encoding="utf-8"?>
<a:theme xmlns:a="http://schemas.openxmlformats.org/drawingml/2006/main" xmlns:r="http://schemas.openxmlformats.org/officeDocument/2006/relationships"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xml><?xml version="1.0" encoding="utf-8"?>
<a:theme xmlns:a="http://schemas.openxmlformats.org/drawingml/2006/main" xmlns:r="http://schemas.openxmlformats.org/officeDocument/2006/relationships" name="Professional Style Template by Slidesgo">
  <a:themeElements>
    <a:clrScheme name="Simple Light">
      <a:dk1>
        <a:srgbClr val="ffffff"/>
      </a:dk1>
      <a:lt1>
        <a:srgbClr val="000030"/>
      </a:lt1>
      <a:dk2>
        <a:srgbClr val="101083"/>
      </a:dk2>
      <a:lt2>
        <a:srgbClr val="b15d30"/>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4.xml><?xml version="1.0" encoding="utf-8"?>
<a:theme xmlns:a="http://schemas.openxmlformats.org/drawingml/2006/main" xmlns:r="http://schemas.openxmlformats.org/officeDocument/2006/relationships" name="Professional Style Template by Slidesgo">
  <a:themeElements>
    <a:clrScheme name="Simple Light">
      <a:dk1>
        <a:srgbClr val="ffffff"/>
      </a:dk1>
      <a:lt1>
        <a:srgbClr val="000030"/>
      </a:lt1>
      <a:dk2>
        <a:srgbClr val="101083"/>
      </a:dk2>
      <a:lt2>
        <a:srgbClr val="b15d30"/>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5.xml><?xml version="1.0" encoding="utf-8"?>
<a:theme xmlns:a="http://schemas.openxmlformats.org/drawingml/2006/main" xmlns:r="http://schemas.openxmlformats.org/officeDocument/2006/relationships" name="Professional Style Template by Slidesgo">
  <a:themeElements>
    <a:clrScheme name="Simple Light">
      <a:dk1>
        <a:srgbClr val="ffffff"/>
      </a:dk1>
      <a:lt1>
        <a:srgbClr val="000030"/>
      </a:lt1>
      <a:dk2>
        <a:srgbClr val="101083"/>
      </a:dk2>
      <a:lt2>
        <a:srgbClr val="b15d30"/>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6.xml><?xml version="1.0" encoding="utf-8"?>
<a:theme xmlns:a="http://schemas.openxmlformats.org/drawingml/2006/main" xmlns:r="http://schemas.openxmlformats.org/officeDocument/2006/relationships" name="Professional Style Template by Slidesgo">
  <a:themeElements>
    <a:clrScheme name="Simple Light">
      <a:dk1>
        <a:srgbClr val="ffffff"/>
      </a:dk1>
      <a:lt1>
        <a:srgbClr val="000030"/>
      </a:lt1>
      <a:dk2>
        <a:srgbClr val="101083"/>
      </a:dk2>
      <a:lt2>
        <a:srgbClr val="b15d30"/>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7.xml><?xml version="1.0" encoding="utf-8"?>
<a:theme xmlns:a="http://schemas.openxmlformats.org/drawingml/2006/main" xmlns:r="http://schemas.openxmlformats.org/officeDocument/2006/relationships" name="Professional Style Template by Slidesgo">
  <a:themeElements>
    <a:clrScheme name="Simple Light">
      <a:dk1>
        <a:srgbClr val="ffffff"/>
      </a:dk1>
      <a:lt1>
        <a:srgbClr val="000030"/>
      </a:lt1>
      <a:dk2>
        <a:srgbClr val="101083"/>
      </a:dk2>
      <a:lt2>
        <a:srgbClr val="b15d30"/>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8.xml><?xml version="1.0" encoding="utf-8"?>
<a:theme xmlns:a="http://schemas.openxmlformats.org/drawingml/2006/main" xmlns:r="http://schemas.openxmlformats.org/officeDocument/2006/relationships" name="Professional Style Template by Slidesgo">
  <a:themeElements>
    <a:clrScheme name="Simple Light">
      <a:dk1>
        <a:srgbClr val="ffffff"/>
      </a:dk1>
      <a:lt1>
        <a:srgbClr val="000030"/>
      </a:lt1>
      <a:dk2>
        <a:srgbClr val="101083"/>
      </a:dk2>
      <a:lt2>
        <a:srgbClr val="b15d30"/>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9.xml><?xml version="1.0" encoding="utf-8"?>
<a:theme xmlns:a="http://schemas.openxmlformats.org/drawingml/2006/main" xmlns:r="http://schemas.openxmlformats.org/officeDocument/2006/relationships" name="Professional Style Template by Slidesgo">
  <a:themeElements>
    <a:clrScheme name="Simple Light">
      <a:dk1>
        <a:srgbClr val="ffffff"/>
      </a:dk1>
      <a:lt1>
        <a:srgbClr val="000030"/>
      </a:lt1>
      <a:dk2>
        <a:srgbClr val="101083"/>
      </a:dk2>
      <a:lt2>
        <a:srgbClr val="b15d30"/>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0</TotalTime>
  <Application>LibreOffice/7.6.7.2$Linux_X86_64 LibreOffice_project/60$Build-2</Application>
  <AppVersion>15.0000</AppVersion>
  <Company>Microsoft Corporation</Company>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2025-05-18T05:55:18Z</dcterms:created>
  <dc:creator>Unknown Creator</dc:creator>
  <dc:description/>
  <dc:language>en-US</dc:language>
  <cp:lastModifiedBy>Unknown Creator</cp:lastModifiedBy>
  <dcterms:modified xsi:type="dcterms:W3CDTF">2025-05-18T05:55:18Z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12</vt:r8>
  </property>
</Properties>
</file>